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sldIdLst>
    <p:sldId id="257" r:id="rId2"/>
    <p:sldId id="258" r:id="rId3"/>
    <p:sldId id="260" r:id="rId4"/>
    <p:sldId id="261" r:id="rId5"/>
    <p:sldId id="262" r:id="rId6"/>
    <p:sldId id="264" r:id="rId7"/>
    <p:sldId id="265" r:id="rId8"/>
    <p:sldId id="266" r:id="rId9"/>
    <p:sldId id="314"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6" r:id="rId35"/>
    <p:sldId id="298" r:id="rId36"/>
    <p:sldId id="299" r:id="rId37"/>
    <p:sldId id="300" r:id="rId38"/>
    <p:sldId id="301" r:id="rId39"/>
    <p:sldId id="307" r:id="rId40"/>
    <p:sldId id="308" r:id="rId41"/>
    <p:sldId id="309" r:id="rId42"/>
    <p:sldId id="311" r:id="rId43"/>
    <p:sldId id="312" r:id="rId44"/>
    <p:sldId id="256" r:id="rId45"/>
    <p:sldId id="315" r:id="rId4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4" autoAdjust="0"/>
    <p:restoredTop sz="94678" autoAdjust="0"/>
  </p:normalViewPr>
  <p:slideViewPr>
    <p:cSldViewPr>
      <p:cViewPr varScale="1">
        <p:scale>
          <a:sx n="66" d="100"/>
          <a:sy n="66" d="100"/>
        </p:scale>
        <p:origin x="-63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grpSp>
          <p:nvGrpSpPr>
            <p:cNvPr id="6" name="Group 4"/>
            <p:cNvGrpSpPr>
              <a:grpSpLocks/>
            </p:cNvGrpSpPr>
            <p:nvPr/>
          </p:nvGrpSpPr>
          <p:grpSpPr bwMode="auto">
            <a:xfrm>
              <a:off x="1776" y="3024"/>
              <a:ext cx="3929" cy="1290"/>
              <a:chOff x="1776" y="3024"/>
              <a:chExt cx="3929" cy="1290"/>
            </a:xfrm>
          </p:grpSpPr>
          <p:grpSp>
            <p:nvGrpSpPr>
              <p:cNvPr id="7" name="Group 5"/>
              <p:cNvGrpSpPr>
                <a:grpSpLocks/>
              </p:cNvGrpSpPr>
              <p:nvPr/>
            </p:nvGrpSpPr>
            <p:grpSpPr bwMode="auto">
              <a:xfrm>
                <a:off x="2268" y="3934"/>
                <a:ext cx="638" cy="377"/>
                <a:chOff x="2268" y="3934"/>
                <a:chExt cx="638" cy="377"/>
              </a:xfrm>
            </p:grpSpPr>
            <p:sp>
              <p:nvSpPr>
                <p:cNvPr id="60" name="Oval 6"/>
                <p:cNvSpPr>
                  <a:spLocks noChangeArrowheads="1"/>
                </p:cNvSpPr>
                <p:nvPr/>
              </p:nvSpPr>
              <p:spPr bwMode="hidden">
                <a:xfrm>
                  <a:off x="2268" y="3934"/>
                  <a:ext cx="638" cy="377"/>
                </a:xfrm>
                <a:prstGeom prst="ellipse">
                  <a:avLst/>
                </a:prstGeom>
                <a:gradFill rotWithShape="0">
                  <a:gsLst>
                    <a:gs pos="0">
                      <a:schemeClr val="accent1">
                        <a:gamma/>
                        <a:shade val="87843"/>
                        <a:invGamma/>
                      </a:schemeClr>
                    </a:gs>
                    <a:gs pos="100000">
                      <a:schemeClr val="accent1"/>
                    </a:gs>
                  </a:gsLst>
                  <a:lin ang="2700000" scaled="1"/>
                </a:gradFill>
                <a:ln w="9525">
                  <a:noFill/>
                  <a:round/>
                  <a:headEnd/>
                  <a:tailEnd/>
                </a:ln>
                <a:effectLst/>
              </p:spPr>
              <p:txBody>
                <a:bodyPr/>
                <a:lstStyle/>
                <a:p>
                  <a:pPr>
                    <a:defRPr/>
                  </a:pPr>
                  <a:endParaRPr lang="en-US"/>
                </a:p>
              </p:txBody>
            </p:sp>
            <p:sp>
              <p:nvSpPr>
                <p:cNvPr id="61" name="Oval 7"/>
                <p:cNvSpPr>
                  <a:spLocks noChangeArrowheads="1"/>
                </p:cNvSpPr>
                <p:nvPr/>
              </p:nvSpPr>
              <p:spPr bwMode="hidden">
                <a:xfrm>
                  <a:off x="2314" y="3958"/>
                  <a:ext cx="543" cy="332"/>
                </a:xfrm>
                <a:prstGeom prst="ellipse">
                  <a:avLst/>
                </a:prstGeom>
                <a:gradFill rotWithShape="0">
                  <a:gsLst>
                    <a:gs pos="0">
                      <a:schemeClr val="accent1"/>
                    </a:gs>
                    <a:gs pos="100000">
                      <a:schemeClr val="accent1">
                        <a:gamma/>
                        <a:shade val="87843"/>
                        <a:invGamma/>
                      </a:schemeClr>
                    </a:gs>
                  </a:gsLst>
                  <a:lin ang="2700000" scaled="1"/>
                </a:gradFill>
                <a:ln w="9525">
                  <a:noFill/>
                  <a:round/>
                  <a:headEnd/>
                  <a:tailEnd/>
                </a:ln>
                <a:effectLst/>
              </p:spPr>
              <p:txBody>
                <a:bodyPr/>
                <a:lstStyle/>
                <a:p>
                  <a:pPr>
                    <a:defRPr/>
                  </a:pPr>
                  <a:endParaRPr lang="en-US"/>
                </a:p>
              </p:txBody>
            </p:sp>
            <p:sp>
              <p:nvSpPr>
                <p:cNvPr id="62" name="Oval 8"/>
                <p:cNvSpPr>
                  <a:spLocks noChangeArrowheads="1"/>
                </p:cNvSpPr>
                <p:nvPr/>
              </p:nvSpPr>
              <p:spPr bwMode="hidden">
                <a:xfrm>
                  <a:off x="2341" y="3979"/>
                  <a:ext cx="501" cy="299"/>
                </a:xfrm>
                <a:prstGeom prst="ellipse">
                  <a:avLst/>
                </a:prstGeom>
                <a:gradFill rotWithShape="0">
                  <a:gsLst>
                    <a:gs pos="0">
                      <a:schemeClr val="accent1">
                        <a:gamma/>
                        <a:shade val="90980"/>
                        <a:invGamma/>
                      </a:schemeClr>
                    </a:gs>
                    <a:gs pos="100000">
                      <a:schemeClr val="accent1"/>
                    </a:gs>
                  </a:gsLst>
                  <a:lin ang="2700000" scaled="1"/>
                </a:gradFill>
                <a:ln w="9525">
                  <a:noFill/>
                  <a:round/>
                  <a:headEnd/>
                  <a:tailEnd/>
                </a:ln>
                <a:effectLst/>
              </p:spPr>
              <p:txBody>
                <a:bodyPr/>
                <a:lstStyle/>
                <a:p>
                  <a:pPr>
                    <a:defRPr/>
                  </a:pPr>
                  <a:endParaRPr lang="en-US"/>
                </a:p>
              </p:txBody>
            </p:sp>
            <p:sp>
              <p:nvSpPr>
                <p:cNvPr id="63" name="Oval 9"/>
                <p:cNvSpPr>
                  <a:spLocks noChangeArrowheads="1"/>
                </p:cNvSpPr>
                <p:nvPr/>
              </p:nvSpPr>
              <p:spPr bwMode="hidden">
                <a:xfrm>
                  <a:off x="2368" y="3997"/>
                  <a:ext cx="444" cy="258"/>
                </a:xfrm>
                <a:prstGeom prst="ellipse">
                  <a:avLst/>
                </a:prstGeom>
                <a:gradFill rotWithShape="0">
                  <a:gsLst>
                    <a:gs pos="0">
                      <a:schemeClr val="accent1">
                        <a:gamma/>
                        <a:shade val="87843"/>
                        <a:invGamma/>
                      </a:schemeClr>
                    </a:gs>
                    <a:gs pos="100000">
                      <a:schemeClr val="accent1"/>
                    </a:gs>
                  </a:gsLst>
                  <a:lin ang="5400000" scaled="1"/>
                </a:gradFill>
                <a:ln w="9525">
                  <a:noFill/>
                  <a:round/>
                  <a:headEnd/>
                  <a:tailEnd/>
                </a:ln>
                <a:effectLst/>
              </p:spPr>
              <p:txBody>
                <a:bodyPr/>
                <a:lstStyle/>
                <a:p>
                  <a:pPr>
                    <a:defRPr/>
                  </a:pPr>
                  <a:endParaRPr lang="en-US"/>
                </a:p>
              </p:txBody>
            </p:sp>
            <p:sp>
              <p:nvSpPr>
                <p:cNvPr id="64" name="Oval 10"/>
                <p:cNvSpPr>
                  <a:spLocks noChangeArrowheads="1"/>
                </p:cNvSpPr>
                <p:nvPr/>
              </p:nvSpPr>
              <p:spPr bwMode="hidden">
                <a:xfrm>
                  <a:off x="2385" y="4005"/>
                  <a:ext cx="413" cy="240"/>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sp>
              <p:nvSpPr>
                <p:cNvPr id="65" name="Oval 11"/>
                <p:cNvSpPr>
                  <a:spLocks noChangeArrowheads="1"/>
                </p:cNvSpPr>
                <p:nvPr/>
              </p:nvSpPr>
              <p:spPr bwMode="hidden">
                <a:xfrm>
                  <a:off x="2437" y="4026"/>
                  <a:ext cx="306" cy="192"/>
                </a:xfrm>
                <a:prstGeom prst="ellipse">
                  <a:avLst/>
                </a:prstGeom>
                <a:gradFill rotWithShape="0">
                  <a:gsLst>
                    <a:gs pos="0">
                      <a:schemeClr val="accent1">
                        <a:gamma/>
                        <a:shade val="87843"/>
                        <a:invGamma/>
                      </a:schemeClr>
                    </a:gs>
                    <a:gs pos="100000">
                      <a:schemeClr val="accent1"/>
                    </a:gs>
                  </a:gsLst>
                  <a:lin ang="5400000" scaled="1"/>
                </a:gradFill>
                <a:ln w="9525">
                  <a:noFill/>
                  <a:round/>
                  <a:headEnd/>
                  <a:tailEnd/>
                </a:ln>
                <a:effectLst/>
              </p:spPr>
              <p:txBody>
                <a:bodyPr/>
                <a:lstStyle/>
                <a:p>
                  <a:pPr>
                    <a:defRPr/>
                  </a:pPr>
                  <a:endParaRPr lang="en-US"/>
                </a:p>
              </p:txBody>
            </p:sp>
            <p:sp>
              <p:nvSpPr>
                <p:cNvPr id="66" name="Oval 12"/>
                <p:cNvSpPr>
                  <a:spLocks noChangeArrowheads="1"/>
                </p:cNvSpPr>
                <p:nvPr/>
              </p:nvSpPr>
              <p:spPr bwMode="hidden">
                <a:xfrm>
                  <a:off x="2476" y="4056"/>
                  <a:ext cx="227" cy="135"/>
                </a:xfrm>
                <a:prstGeom prst="ellipse">
                  <a:avLst/>
                </a:prstGeom>
                <a:gradFill rotWithShape="0">
                  <a:gsLst>
                    <a:gs pos="0">
                      <a:schemeClr val="accent1"/>
                    </a:gs>
                    <a:gs pos="100000">
                      <a:schemeClr val="accent1">
                        <a:gamma/>
                        <a:shade val="90980"/>
                        <a:invGamma/>
                      </a:schemeClr>
                    </a:gs>
                  </a:gsLst>
                  <a:lin ang="2700000" scaled="1"/>
                </a:gradFill>
                <a:ln w="9525">
                  <a:noFill/>
                  <a:round/>
                  <a:headEnd/>
                  <a:tailEnd/>
                </a:ln>
                <a:effectLst/>
              </p:spPr>
              <p:txBody>
                <a:bodyPr/>
                <a:lstStyle/>
                <a:p>
                  <a:pPr>
                    <a:defRPr/>
                  </a:pPr>
                  <a:endParaRPr lang="en-US"/>
                </a:p>
              </p:txBody>
            </p:sp>
            <p:sp>
              <p:nvSpPr>
                <p:cNvPr id="67" name="Oval 13"/>
                <p:cNvSpPr>
                  <a:spLocks noChangeArrowheads="1"/>
                </p:cNvSpPr>
                <p:nvPr/>
              </p:nvSpPr>
              <p:spPr bwMode="hidden">
                <a:xfrm>
                  <a:off x="2542" y="4097"/>
                  <a:ext cx="90" cy="60"/>
                </a:xfrm>
                <a:prstGeom prst="ellipse">
                  <a:avLst/>
                </a:prstGeom>
                <a:gradFill rotWithShape="0">
                  <a:gsLst>
                    <a:gs pos="0">
                      <a:schemeClr val="accent1"/>
                    </a:gs>
                    <a:gs pos="100000">
                      <a:schemeClr val="accent1">
                        <a:gamma/>
                        <a:shade val="90980"/>
                        <a:invGamma/>
                      </a:schemeClr>
                    </a:gs>
                  </a:gsLst>
                  <a:lin ang="0" scaled="1"/>
                </a:gradFill>
                <a:ln w="9525">
                  <a:noFill/>
                  <a:round/>
                  <a:headEnd/>
                  <a:tailEnd/>
                </a:ln>
                <a:effectLst/>
              </p:spPr>
              <p:txBody>
                <a:bodyPr/>
                <a:lstStyle/>
                <a:p>
                  <a:pPr>
                    <a:defRPr/>
                  </a:pPr>
                  <a:endParaRPr lang="en-US"/>
                </a:p>
              </p:txBody>
            </p:sp>
          </p:grpSp>
          <p:sp>
            <p:nvSpPr>
              <p:cNvPr id="8" name="Oval 14"/>
              <p:cNvSpPr>
                <a:spLocks noChangeArrowheads="1"/>
              </p:cNvSpPr>
              <p:nvPr/>
            </p:nvSpPr>
            <p:spPr bwMode="hidden">
              <a:xfrm>
                <a:off x="3686" y="3810"/>
                <a:ext cx="532" cy="327"/>
              </a:xfrm>
              <a:prstGeom prst="ellipse">
                <a:avLst/>
              </a:prstGeom>
              <a:gradFill rotWithShape="0">
                <a:gsLst>
                  <a:gs pos="0">
                    <a:schemeClr val="accent1"/>
                  </a:gs>
                  <a:gs pos="100000">
                    <a:schemeClr val="accent1">
                      <a:gamma/>
                      <a:shade val="90980"/>
                      <a:invGamma/>
                    </a:schemeClr>
                  </a:gs>
                </a:gsLst>
                <a:path path="shape">
                  <a:fillToRect l="50000" t="50000" r="50000" b="50000"/>
                </a:path>
              </a:gradFill>
              <a:ln w="9525">
                <a:noFill/>
                <a:round/>
                <a:headEnd/>
                <a:tailEnd/>
              </a:ln>
              <a:effectLst/>
            </p:spPr>
            <p:txBody>
              <a:bodyPr/>
              <a:lstStyle/>
              <a:p>
                <a:pPr>
                  <a:defRPr/>
                </a:pPr>
                <a:endParaRPr lang="en-US"/>
              </a:p>
            </p:txBody>
          </p:sp>
          <p:sp>
            <p:nvSpPr>
              <p:cNvPr id="9" name="Oval 15"/>
              <p:cNvSpPr>
                <a:spLocks noChangeArrowheads="1"/>
              </p:cNvSpPr>
              <p:nvPr/>
            </p:nvSpPr>
            <p:spPr bwMode="hidden">
              <a:xfrm>
                <a:off x="3726" y="3840"/>
                <a:ext cx="452" cy="275"/>
              </a:xfrm>
              <a:prstGeom prst="ellipse">
                <a:avLst/>
              </a:prstGeom>
              <a:gradFill rotWithShape="0">
                <a:gsLst>
                  <a:gs pos="0">
                    <a:schemeClr val="accent1">
                      <a:gamma/>
                      <a:shade val="90980"/>
                      <a:invGamma/>
                    </a:schemeClr>
                  </a:gs>
                  <a:gs pos="100000">
                    <a:schemeClr val="accent1"/>
                  </a:gs>
                </a:gsLst>
                <a:lin ang="5400000" scaled="1"/>
              </a:gradFill>
              <a:ln w="9525">
                <a:noFill/>
                <a:round/>
                <a:headEnd/>
                <a:tailEnd/>
              </a:ln>
              <a:effectLst/>
            </p:spPr>
            <p:txBody>
              <a:bodyPr/>
              <a:lstStyle/>
              <a:p>
                <a:pPr>
                  <a:defRPr/>
                </a:pPr>
                <a:endParaRPr lang="en-US"/>
              </a:p>
            </p:txBody>
          </p:sp>
          <p:sp>
            <p:nvSpPr>
              <p:cNvPr id="10" name="Oval 16"/>
              <p:cNvSpPr>
                <a:spLocks noChangeArrowheads="1"/>
              </p:cNvSpPr>
              <p:nvPr/>
            </p:nvSpPr>
            <p:spPr bwMode="hidden">
              <a:xfrm>
                <a:off x="3782" y="3872"/>
                <a:ext cx="344" cy="207"/>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11" name="Oval 17"/>
              <p:cNvSpPr>
                <a:spLocks noChangeArrowheads="1"/>
              </p:cNvSpPr>
              <p:nvPr/>
            </p:nvSpPr>
            <p:spPr bwMode="hidden">
              <a:xfrm>
                <a:off x="3822" y="3896"/>
                <a:ext cx="262" cy="159"/>
              </a:xfrm>
              <a:prstGeom prst="ellipse">
                <a:avLst/>
              </a:prstGeom>
              <a:gradFill rotWithShape="0">
                <a:gsLst>
                  <a:gs pos="0">
                    <a:schemeClr val="accent1">
                      <a:gamma/>
                      <a:shade val="96863"/>
                      <a:invGamma/>
                    </a:schemeClr>
                  </a:gs>
                  <a:gs pos="100000">
                    <a:schemeClr val="accent1"/>
                  </a:gs>
                </a:gsLst>
                <a:lin ang="5400000" scaled="1"/>
              </a:gradFill>
              <a:ln w="9525">
                <a:noFill/>
                <a:round/>
                <a:headEnd/>
                <a:tailEnd/>
              </a:ln>
              <a:effectLst/>
            </p:spPr>
            <p:txBody>
              <a:bodyPr/>
              <a:lstStyle/>
              <a:p>
                <a:pPr>
                  <a:defRPr/>
                </a:pPr>
                <a:endParaRPr lang="en-US"/>
              </a:p>
            </p:txBody>
          </p:sp>
          <p:sp>
            <p:nvSpPr>
              <p:cNvPr id="12" name="Oval 18"/>
              <p:cNvSpPr>
                <a:spLocks noChangeArrowheads="1"/>
              </p:cNvSpPr>
              <p:nvPr/>
            </p:nvSpPr>
            <p:spPr bwMode="hidden">
              <a:xfrm>
                <a:off x="3856" y="3922"/>
                <a:ext cx="192" cy="107"/>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13" name="Freeform 19"/>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1">
                      <a:gamma/>
                      <a:shade val="94118"/>
                      <a:invGamma/>
                    </a:schemeClr>
                  </a:gs>
                  <a:gs pos="100000">
                    <a:schemeClr val="accent1"/>
                  </a:gs>
                </a:gsLst>
                <a:lin ang="5400000" scaled="1"/>
              </a:gradFill>
              <a:ln w="9525">
                <a:noFill/>
                <a:round/>
                <a:headEnd/>
                <a:tailEnd/>
              </a:ln>
            </p:spPr>
            <p:txBody>
              <a:bodyPr/>
              <a:lstStyle/>
              <a:p>
                <a:pPr>
                  <a:defRPr/>
                </a:pPr>
                <a:endParaRPr lang="en-US"/>
              </a:p>
            </p:txBody>
          </p:sp>
          <p:sp>
            <p:nvSpPr>
              <p:cNvPr id="14" name="Freeform 20"/>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1">
                      <a:gamma/>
                      <a:shade val="84706"/>
                      <a:invGamma/>
                    </a:schemeClr>
                  </a:gs>
                  <a:gs pos="100000">
                    <a:schemeClr val="accent1"/>
                  </a:gs>
                </a:gsLst>
                <a:lin ang="18900000" scaled="1"/>
              </a:gradFill>
              <a:ln w="9525">
                <a:noFill/>
                <a:round/>
                <a:headEnd/>
                <a:tailEnd/>
              </a:ln>
            </p:spPr>
            <p:txBody>
              <a:bodyPr/>
              <a:lstStyle/>
              <a:p>
                <a:pPr>
                  <a:defRPr/>
                </a:pPr>
                <a:endParaRPr lang="en-US"/>
              </a:p>
            </p:txBody>
          </p:sp>
          <p:sp>
            <p:nvSpPr>
              <p:cNvPr id="15" name="Freeform 21"/>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16" name="Freeform 22"/>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1"/>
                  </a:gs>
                  <a:gs pos="100000">
                    <a:schemeClr val="accent1">
                      <a:gamma/>
                      <a:shade val="90980"/>
                      <a:invGamma/>
                    </a:schemeClr>
                  </a:gs>
                </a:gsLst>
                <a:path path="rect">
                  <a:fillToRect l="50000" t="50000" r="50000" b="50000"/>
                </a:path>
              </a:gradFill>
              <a:ln w="9525">
                <a:noFill/>
                <a:round/>
                <a:headEnd/>
                <a:tailEnd/>
              </a:ln>
            </p:spPr>
            <p:txBody>
              <a:bodyPr/>
              <a:lstStyle/>
              <a:p>
                <a:pPr>
                  <a:defRPr/>
                </a:pPr>
                <a:endParaRPr lang="en-US"/>
              </a:p>
            </p:txBody>
          </p:sp>
          <p:sp>
            <p:nvSpPr>
              <p:cNvPr id="17" name="Freeform 23"/>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1"/>
                  </a:gs>
                  <a:gs pos="100000">
                    <a:schemeClr val="accent1">
                      <a:gamma/>
                      <a:shade val="87843"/>
                      <a:invGamma/>
                    </a:schemeClr>
                  </a:gs>
                </a:gsLst>
                <a:lin ang="0" scaled="1"/>
              </a:gradFill>
              <a:ln w="9525">
                <a:noFill/>
                <a:round/>
                <a:headEnd/>
                <a:tailEnd/>
              </a:ln>
            </p:spPr>
            <p:txBody>
              <a:bodyPr/>
              <a:lstStyle/>
              <a:p>
                <a:pPr>
                  <a:defRPr/>
                </a:pPr>
                <a:endParaRPr lang="en-US"/>
              </a:p>
            </p:txBody>
          </p:sp>
          <p:sp>
            <p:nvSpPr>
              <p:cNvPr id="18" name="Freeform 24"/>
              <p:cNvSpPr>
                <a:spLocks/>
              </p:cNvSpPr>
              <p:nvPr/>
            </p:nvSpPr>
            <p:spPr bwMode="hidden">
              <a:xfrm>
                <a:off x="4175" y="4050"/>
                <a:ext cx="180" cy="132"/>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1"/>
                  </a:gs>
                  <a:gs pos="100000">
                    <a:schemeClr val="accent1">
                      <a:gamma/>
                      <a:shade val="87843"/>
                      <a:invGamma/>
                    </a:schemeClr>
                  </a:gs>
                </a:gsLst>
                <a:lin ang="18900000" scaled="1"/>
              </a:gradFill>
              <a:ln w="9525">
                <a:noFill/>
                <a:round/>
                <a:headEnd/>
                <a:tailEnd/>
              </a:ln>
            </p:spPr>
            <p:txBody>
              <a:bodyPr/>
              <a:lstStyle/>
              <a:p>
                <a:pPr>
                  <a:defRPr/>
                </a:pPr>
                <a:endParaRPr lang="en-US"/>
              </a:p>
            </p:txBody>
          </p:sp>
          <p:sp>
            <p:nvSpPr>
              <p:cNvPr id="19"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1">
                      <a:gamma/>
                      <a:shade val="90980"/>
                      <a:invGamma/>
                    </a:schemeClr>
                  </a:gs>
                  <a:gs pos="100000">
                    <a:schemeClr val="accent1"/>
                  </a:gs>
                </a:gsLst>
                <a:lin ang="5400000" scaled="1"/>
              </a:gradFill>
              <a:ln w="9525">
                <a:noFill/>
                <a:round/>
                <a:headEnd/>
                <a:tailEnd/>
              </a:ln>
            </p:spPr>
            <p:txBody>
              <a:bodyPr/>
              <a:lstStyle/>
              <a:p>
                <a:pPr>
                  <a:defRPr/>
                </a:pPr>
                <a:endParaRPr lang="en-US"/>
              </a:p>
            </p:txBody>
          </p:sp>
          <p:sp>
            <p:nvSpPr>
              <p:cNvPr id="20"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1"/>
                  </a:gs>
                  <a:gs pos="100000">
                    <a:schemeClr val="accent1">
                      <a:gamma/>
                      <a:shade val="84706"/>
                      <a:invGamma/>
                    </a:schemeClr>
                  </a:gs>
                </a:gsLst>
                <a:lin ang="2700000" scaled="1"/>
              </a:gradFill>
              <a:ln w="9525">
                <a:noFill/>
                <a:round/>
                <a:headEnd/>
                <a:tailEnd/>
              </a:ln>
            </p:spPr>
            <p:txBody>
              <a:bodyPr/>
              <a:lstStyle/>
              <a:p>
                <a:pPr>
                  <a:defRPr/>
                </a:pPr>
                <a:endParaRPr lang="en-US"/>
              </a:p>
            </p:txBody>
          </p:sp>
          <p:sp>
            <p:nvSpPr>
              <p:cNvPr id="21"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1"/>
                  </a:gs>
                  <a:gs pos="100000">
                    <a:schemeClr val="accent1">
                      <a:gamma/>
                      <a:shade val="90980"/>
                      <a:invGamma/>
                    </a:schemeClr>
                  </a:gs>
                </a:gsLst>
                <a:lin ang="0" scaled="1"/>
              </a:gradFill>
              <a:ln w="9525">
                <a:noFill/>
                <a:round/>
                <a:headEnd/>
                <a:tailEnd/>
              </a:ln>
            </p:spPr>
            <p:txBody>
              <a:bodyPr/>
              <a:lstStyle/>
              <a:p>
                <a:pPr>
                  <a:defRPr/>
                </a:pPr>
                <a:endParaRPr lang="en-US"/>
              </a:p>
            </p:txBody>
          </p:sp>
          <p:sp>
            <p:nvSpPr>
              <p:cNvPr id="22"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1"/>
                  </a:gs>
                  <a:gs pos="100000">
                    <a:schemeClr val="accent1">
                      <a:gamma/>
                      <a:shade val="81961"/>
                      <a:invGamma/>
                    </a:schemeClr>
                  </a:gs>
                </a:gsLst>
                <a:lin ang="5400000" scaled="1"/>
              </a:gradFill>
              <a:ln w="9525">
                <a:noFill/>
                <a:round/>
                <a:headEnd/>
                <a:tailEnd/>
              </a:ln>
            </p:spPr>
            <p:txBody>
              <a:bodyPr/>
              <a:lstStyle/>
              <a:p>
                <a:pPr>
                  <a:defRPr/>
                </a:pPr>
                <a:endParaRPr lang="en-US"/>
              </a:p>
            </p:txBody>
          </p:sp>
          <p:sp>
            <p:nvSpPr>
              <p:cNvPr id="23"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1"/>
              </a:solidFill>
              <a:ln w="9525">
                <a:noFill/>
                <a:round/>
                <a:headEnd/>
                <a:tailEnd/>
              </a:ln>
            </p:spPr>
            <p:txBody>
              <a:bodyPr/>
              <a:lstStyle/>
              <a:p>
                <a:pPr>
                  <a:defRPr/>
                </a:pPr>
                <a:endParaRPr lang="en-US"/>
              </a:p>
            </p:txBody>
          </p:sp>
          <p:sp>
            <p:nvSpPr>
              <p:cNvPr id="24"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1"/>
              </a:solidFill>
              <a:ln w="9525">
                <a:noFill/>
                <a:round/>
                <a:headEnd/>
                <a:tailEnd/>
              </a:ln>
            </p:spPr>
            <p:txBody>
              <a:bodyPr/>
              <a:lstStyle/>
              <a:p>
                <a:pPr>
                  <a:defRPr/>
                </a:pPr>
                <a:endParaRPr lang="en-US"/>
              </a:p>
            </p:txBody>
          </p:sp>
          <p:sp>
            <p:nvSpPr>
              <p:cNvPr id="25"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26"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27"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28"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1"/>
              </a:solidFill>
              <a:ln w="9525">
                <a:noFill/>
                <a:round/>
                <a:headEnd/>
                <a:tailEnd/>
              </a:ln>
            </p:spPr>
            <p:txBody>
              <a:bodyPr/>
              <a:lstStyle/>
              <a:p>
                <a:pPr>
                  <a:defRPr/>
                </a:pPr>
                <a:endParaRPr lang="en-US"/>
              </a:p>
            </p:txBody>
          </p:sp>
          <p:sp>
            <p:nvSpPr>
              <p:cNvPr id="29" name="Freeform 35"/>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0" name="Freeform 36"/>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1" name="Freeform 37"/>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1">
                      <a:gamma/>
                      <a:tint val="94118"/>
                      <a:invGamma/>
                    </a:schemeClr>
                  </a:gs>
                  <a:gs pos="100000">
                    <a:schemeClr val="accent1"/>
                  </a:gs>
                </a:gsLst>
                <a:lin ang="5400000" scaled="1"/>
              </a:gradFill>
              <a:ln w="9525">
                <a:noFill/>
                <a:round/>
                <a:headEnd/>
                <a:tailEnd/>
              </a:ln>
            </p:spPr>
            <p:txBody>
              <a:bodyPr/>
              <a:lstStyle/>
              <a:p>
                <a:pPr>
                  <a:defRPr/>
                </a:pPr>
                <a:endParaRPr lang="en-US"/>
              </a:p>
            </p:txBody>
          </p:sp>
          <p:sp>
            <p:nvSpPr>
              <p:cNvPr id="32" name="Freeform 38"/>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3" name="Freeform 39"/>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4" name="Freeform 40"/>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5" name="Freeform 41"/>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6" name="Freeform 42"/>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gradFill rotWithShape="0">
                <a:gsLst>
                  <a:gs pos="0">
                    <a:schemeClr val="accent1"/>
                  </a:gs>
                  <a:gs pos="100000">
                    <a:schemeClr val="accent1">
                      <a:gamma/>
                      <a:shade val="96863"/>
                      <a:invGamma/>
                    </a:schemeClr>
                  </a:gs>
                </a:gsLst>
                <a:lin ang="5400000" scaled="1"/>
              </a:gradFill>
              <a:ln w="9525">
                <a:noFill/>
                <a:round/>
                <a:headEnd/>
                <a:tailEnd/>
              </a:ln>
            </p:spPr>
            <p:txBody>
              <a:bodyPr/>
              <a:lstStyle/>
              <a:p>
                <a:pPr>
                  <a:defRPr/>
                </a:pPr>
                <a:endParaRPr lang="en-US"/>
              </a:p>
            </p:txBody>
          </p:sp>
          <p:sp>
            <p:nvSpPr>
              <p:cNvPr id="37" name="Freeform 43"/>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1">
                      <a:gamma/>
                      <a:tint val="96863"/>
                      <a:invGamma/>
                    </a:schemeClr>
                  </a:gs>
                  <a:gs pos="100000">
                    <a:schemeClr val="accent1"/>
                  </a:gs>
                </a:gsLst>
                <a:lin ang="0" scaled="1"/>
              </a:gradFill>
              <a:ln w="9525">
                <a:noFill/>
                <a:round/>
                <a:headEnd/>
                <a:tailEnd/>
              </a:ln>
            </p:spPr>
            <p:txBody>
              <a:bodyPr/>
              <a:lstStyle/>
              <a:p>
                <a:pPr>
                  <a:defRPr/>
                </a:pPr>
                <a:endParaRPr lang="en-US"/>
              </a:p>
            </p:txBody>
          </p:sp>
          <p:sp>
            <p:nvSpPr>
              <p:cNvPr id="38" name="Freeform 44"/>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9" name="Freeform 45"/>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40" name="Freeform 46"/>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41" name="Freeform 47"/>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42" name="Freeform 48"/>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43" name="Freeform 49"/>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44" name="Freeform 50"/>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sp>
            <p:nvSpPr>
              <p:cNvPr id="45" name="Freeform 51"/>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sp>
            <p:nvSpPr>
              <p:cNvPr id="46" name="Freeform 52"/>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47" name="Oval 53"/>
              <p:cNvSpPr>
                <a:spLocks noChangeArrowheads="1"/>
              </p:cNvSpPr>
              <p:nvPr/>
            </p:nvSpPr>
            <p:spPr bwMode="hidden">
              <a:xfrm>
                <a:off x="3910" y="3948"/>
                <a:ext cx="84" cy="53"/>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grpSp>
            <p:nvGrpSpPr>
              <p:cNvPr id="48" name="Group 54"/>
              <p:cNvGrpSpPr>
                <a:grpSpLocks/>
              </p:cNvGrpSpPr>
              <p:nvPr/>
            </p:nvGrpSpPr>
            <p:grpSpPr bwMode="auto">
              <a:xfrm>
                <a:off x="4546" y="3608"/>
                <a:ext cx="518" cy="319"/>
                <a:chOff x="4546" y="3608"/>
                <a:chExt cx="518" cy="319"/>
              </a:xfrm>
            </p:grpSpPr>
            <p:sp>
              <p:nvSpPr>
                <p:cNvPr id="54" name="Oval 55"/>
                <p:cNvSpPr>
                  <a:spLocks noChangeArrowheads="1"/>
                </p:cNvSpPr>
                <p:nvPr/>
              </p:nvSpPr>
              <p:spPr bwMode="hidden">
                <a:xfrm>
                  <a:off x="4546" y="3608"/>
                  <a:ext cx="518" cy="319"/>
                </a:xfrm>
                <a:prstGeom prst="ellipse">
                  <a:avLst/>
                </a:prstGeom>
                <a:gradFill rotWithShape="0">
                  <a:gsLst>
                    <a:gs pos="0">
                      <a:schemeClr val="accent1">
                        <a:gamma/>
                        <a:shade val="94118"/>
                        <a:invGamma/>
                      </a:schemeClr>
                    </a:gs>
                    <a:gs pos="100000">
                      <a:schemeClr val="accent1"/>
                    </a:gs>
                  </a:gsLst>
                  <a:lin ang="0" scaled="1"/>
                </a:gradFill>
                <a:ln w="9525">
                  <a:noFill/>
                  <a:round/>
                  <a:headEnd/>
                  <a:tailEnd/>
                </a:ln>
                <a:effectLst/>
              </p:spPr>
              <p:txBody>
                <a:bodyPr/>
                <a:lstStyle/>
                <a:p>
                  <a:pPr>
                    <a:defRPr/>
                  </a:pPr>
                  <a:endParaRPr lang="en-US"/>
                </a:p>
              </p:txBody>
            </p:sp>
            <p:sp>
              <p:nvSpPr>
                <p:cNvPr id="55" name="Oval 56"/>
                <p:cNvSpPr>
                  <a:spLocks noChangeArrowheads="1"/>
                </p:cNvSpPr>
                <p:nvPr/>
              </p:nvSpPr>
              <p:spPr bwMode="hidden">
                <a:xfrm>
                  <a:off x="4578" y="3630"/>
                  <a:ext cx="446" cy="271"/>
                </a:xfrm>
                <a:prstGeom prst="ellipse">
                  <a:avLst/>
                </a:prstGeom>
                <a:gradFill rotWithShape="0">
                  <a:gsLst>
                    <a:gs pos="0">
                      <a:schemeClr val="accent1">
                        <a:gamma/>
                        <a:tint val="96863"/>
                        <a:invGamma/>
                      </a:schemeClr>
                    </a:gs>
                    <a:gs pos="100000">
                      <a:schemeClr val="accent1"/>
                    </a:gs>
                  </a:gsLst>
                  <a:lin ang="5400000" scaled="1"/>
                </a:gradFill>
                <a:ln w="9525">
                  <a:noFill/>
                  <a:round/>
                  <a:headEnd/>
                  <a:tailEnd/>
                </a:ln>
                <a:effectLst/>
              </p:spPr>
              <p:txBody>
                <a:bodyPr/>
                <a:lstStyle/>
                <a:p>
                  <a:pPr>
                    <a:defRPr/>
                  </a:pPr>
                  <a:endParaRPr lang="en-US"/>
                </a:p>
              </p:txBody>
            </p:sp>
            <p:sp>
              <p:nvSpPr>
                <p:cNvPr id="56" name="Oval 57"/>
                <p:cNvSpPr>
                  <a:spLocks noChangeArrowheads="1"/>
                </p:cNvSpPr>
                <p:nvPr/>
              </p:nvSpPr>
              <p:spPr bwMode="hidden">
                <a:xfrm>
                  <a:off x="4610" y="3650"/>
                  <a:ext cx="386" cy="233"/>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57" name="Oval 58"/>
                <p:cNvSpPr>
                  <a:spLocks noChangeArrowheads="1"/>
                </p:cNvSpPr>
                <p:nvPr/>
              </p:nvSpPr>
              <p:spPr bwMode="hidden">
                <a:xfrm>
                  <a:off x="4654" y="3678"/>
                  <a:ext cx="298" cy="177"/>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sp>
              <p:nvSpPr>
                <p:cNvPr id="58" name="Oval 59"/>
                <p:cNvSpPr>
                  <a:spLocks noChangeArrowheads="1"/>
                </p:cNvSpPr>
                <p:nvPr/>
              </p:nvSpPr>
              <p:spPr bwMode="hidden">
                <a:xfrm>
                  <a:off x="4690" y="3698"/>
                  <a:ext cx="222" cy="139"/>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59" name="Oval 60"/>
                <p:cNvSpPr>
                  <a:spLocks noChangeArrowheads="1"/>
                </p:cNvSpPr>
                <p:nvPr/>
              </p:nvSpPr>
              <p:spPr bwMode="hidden">
                <a:xfrm>
                  <a:off x="4738" y="3728"/>
                  <a:ext cx="126" cy="81"/>
                </a:xfrm>
                <a:prstGeom prst="ellipse">
                  <a:avLst/>
                </a:prstGeom>
                <a:gradFill rotWithShape="0">
                  <a:gsLst>
                    <a:gs pos="0">
                      <a:schemeClr val="accent1">
                        <a:gamma/>
                        <a:shade val="96863"/>
                        <a:invGamma/>
                      </a:schemeClr>
                    </a:gs>
                    <a:gs pos="100000">
                      <a:schemeClr val="accent1"/>
                    </a:gs>
                  </a:gsLst>
                  <a:lin ang="5400000" scaled="1"/>
                </a:gradFill>
                <a:ln w="9525">
                  <a:noFill/>
                  <a:round/>
                  <a:headEnd/>
                  <a:tailEnd/>
                </a:ln>
                <a:effectLst/>
              </p:spPr>
              <p:txBody>
                <a:bodyPr/>
                <a:lstStyle/>
                <a:p>
                  <a:pPr>
                    <a:defRPr/>
                  </a:pPr>
                  <a:endParaRPr lang="en-US"/>
                </a:p>
              </p:txBody>
            </p:sp>
          </p:grpSp>
          <p:grpSp>
            <p:nvGrpSpPr>
              <p:cNvPr id="49" name="Group 61"/>
              <p:cNvGrpSpPr>
                <a:grpSpLocks/>
              </p:cNvGrpSpPr>
              <p:nvPr/>
            </p:nvGrpSpPr>
            <p:grpSpPr bwMode="auto">
              <a:xfrm>
                <a:off x="5381" y="3085"/>
                <a:ext cx="227" cy="132"/>
                <a:chOff x="5381" y="3085"/>
                <a:chExt cx="227" cy="132"/>
              </a:xfrm>
            </p:grpSpPr>
            <p:sp>
              <p:nvSpPr>
                <p:cNvPr id="50" name="Oval 62"/>
                <p:cNvSpPr>
                  <a:spLocks noChangeArrowheads="1"/>
                </p:cNvSpPr>
                <p:nvPr/>
              </p:nvSpPr>
              <p:spPr bwMode="hidden">
                <a:xfrm>
                  <a:off x="5381" y="3085"/>
                  <a:ext cx="227" cy="132"/>
                </a:xfrm>
                <a:prstGeom prst="ellipse">
                  <a:avLst/>
                </a:prstGeom>
                <a:gradFill rotWithShape="0">
                  <a:gsLst>
                    <a:gs pos="0">
                      <a:schemeClr val="bg1"/>
                    </a:gs>
                    <a:gs pos="100000">
                      <a:schemeClr val="accent1"/>
                    </a:gs>
                  </a:gsLst>
                  <a:lin ang="5400000" scaled="1"/>
                </a:gradFill>
                <a:ln w="9525">
                  <a:noFill/>
                  <a:round/>
                  <a:headEnd/>
                  <a:tailEnd/>
                </a:ln>
                <a:effectLst/>
              </p:spPr>
              <p:txBody>
                <a:bodyPr/>
                <a:lstStyle/>
                <a:p>
                  <a:pPr>
                    <a:defRPr/>
                  </a:pPr>
                  <a:endParaRPr lang="en-US"/>
                </a:p>
              </p:txBody>
            </p:sp>
            <p:sp>
              <p:nvSpPr>
                <p:cNvPr id="51" name="Oval 63"/>
                <p:cNvSpPr>
                  <a:spLocks noChangeArrowheads="1"/>
                </p:cNvSpPr>
                <p:nvPr/>
              </p:nvSpPr>
              <p:spPr bwMode="hidden">
                <a:xfrm>
                  <a:off x="5403" y="3099"/>
                  <a:ext cx="182" cy="102"/>
                </a:xfrm>
                <a:prstGeom prst="ellipse">
                  <a:avLst/>
                </a:prstGeom>
                <a:gradFill rotWithShape="0">
                  <a:gsLst>
                    <a:gs pos="0">
                      <a:schemeClr val="accent1"/>
                    </a:gs>
                    <a:gs pos="100000">
                      <a:schemeClr val="bg1"/>
                    </a:gs>
                  </a:gsLst>
                  <a:lin ang="5400000" scaled="1"/>
                </a:gradFill>
                <a:ln w="9525">
                  <a:noFill/>
                  <a:round/>
                  <a:headEnd/>
                  <a:tailEnd/>
                </a:ln>
                <a:effectLst/>
              </p:spPr>
              <p:txBody>
                <a:bodyPr/>
                <a:lstStyle/>
                <a:p>
                  <a:pPr>
                    <a:defRPr/>
                  </a:pPr>
                  <a:endParaRPr lang="en-US"/>
                </a:p>
              </p:txBody>
            </p:sp>
            <p:sp>
              <p:nvSpPr>
                <p:cNvPr id="52" name="Oval 64"/>
                <p:cNvSpPr>
                  <a:spLocks noChangeArrowheads="1"/>
                </p:cNvSpPr>
                <p:nvPr/>
              </p:nvSpPr>
              <p:spPr bwMode="hidden">
                <a:xfrm>
                  <a:off x="5431" y="3109"/>
                  <a:ext cx="125" cy="82"/>
                </a:xfrm>
                <a:prstGeom prst="ellipse">
                  <a:avLst/>
                </a:prstGeom>
                <a:gradFill rotWithShape="0">
                  <a:gsLst>
                    <a:gs pos="0">
                      <a:schemeClr val="bg1"/>
                    </a:gs>
                    <a:gs pos="100000">
                      <a:schemeClr val="accent1"/>
                    </a:gs>
                  </a:gsLst>
                  <a:lin ang="5400000" scaled="1"/>
                </a:gradFill>
                <a:ln w="9525">
                  <a:noFill/>
                  <a:round/>
                  <a:headEnd/>
                  <a:tailEnd/>
                </a:ln>
                <a:effectLst/>
              </p:spPr>
              <p:txBody>
                <a:bodyPr/>
                <a:lstStyle/>
                <a:p>
                  <a:pPr>
                    <a:defRPr/>
                  </a:pPr>
                  <a:endParaRPr lang="en-US"/>
                </a:p>
              </p:txBody>
            </p:sp>
            <p:sp>
              <p:nvSpPr>
                <p:cNvPr id="53" name="Oval 65"/>
                <p:cNvSpPr>
                  <a:spLocks noChangeArrowheads="1"/>
                </p:cNvSpPr>
                <p:nvPr/>
              </p:nvSpPr>
              <p:spPr bwMode="hidden">
                <a:xfrm>
                  <a:off x="5458" y="3125"/>
                  <a:ext cx="73" cy="47"/>
                </a:xfrm>
                <a:prstGeom prst="ellipse">
                  <a:avLst/>
                </a:prstGeom>
                <a:gradFill rotWithShape="0">
                  <a:gsLst>
                    <a:gs pos="0">
                      <a:schemeClr val="accent1"/>
                    </a:gs>
                    <a:gs pos="100000">
                      <a:schemeClr val="bg1"/>
                    </a:gs>
                  </a:gsLst>
                  <a:lin ang="5400000" scaled="1"/>
                </a:gradFill>
                <a:ln w="9525">
                  <a:noFill/>
                  <a:round/>
                  <a:headEnd/>
                  <a:tailEnd/>
                </a:ln>
                <a:effectLst/>
              </p:spPr>
              <p:txBody>
                <a:bodyPr/>
                <a:lstStyle/>
                <a:p>
                  <a:pPr>
                    <a:defRPr/>
                  </a:pPr>
                  <a:endParaRPr lang="en-US"/>
                </a:p>
              </p:txBody>
            </p:sp>
          </p:grpSp>
        </p:grpSp>
      </p:grpSp>
      <p:sp>
        <p:nvSpPr>
          <p:cNvPr id="4162"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n-US"/>
              <a:t>Click to edit Master title style</a:t>
            </a:r>
          </a:p>
        </p:txBody>
      </p:sp>
      <p:sp>
        <p:nvSpPr>
          <p:cNvPr id="4163"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68" name="Rectangle 68"/>
          <p:cNvSpPr>
            <a:spLocks noGrp="1" noChangeArrowheads="1"/>
          </p:cNvSpPr>
          <p:nvPr>
            <p:ph type="dt" sz="quarter" idx="10"/>
          </p:nvPr>
        </p:nvSpPr>
        <p:spPr/>
        <p:txBody>
          <a:bodyPr/>
          <a:lstStyle>
            <a:lvl1pPr>
              <a:defRPr smtClean="0"/>
            </a:lvl1pPr>
          </a:lstStyle>
          <a:p>
            <a:pPr>
              <a:defRPr/>
            </a:pPr>
            <a:endParaRPr lang="en-US"/>
          </a:p>
        </p:txBody>
      </p:sp>
      <p:sp>
        <p:nvSpPr>
          <p:cNvPr id="69" name="Rectangle 69"/>
          <p:cNvSpPr>
            <a:spLocks noGrp="1" noChangeArrowheads="1"/>
          </p:cNvSpPr>
          <p:nvPr>
            <p:ph type="ftr" sz="quarter" idx="11"/>
          </p:nvPr>
        </p:nvSpPr>
        <p:spPr/>
        <p:txBody>
          <a:bodyPr/>
          <a:lstStyle>
            <a:lvl1pPr>
              <a:defRPr smtClean="0"/>
            </a:lvl1pPr>
          </a:lstStyle>
          <a:p>
            <a:pPr>
              <a:defRPr/>
            </a:pPr>
            <a:endParaRPr lang="en-US"/>
          </a:p>
        </p:txBody>
      </p:sp>
      <p:sp>
        <p:nvSpPr>
          <p:cNvPr id="70" name="Rectangle 70"/>
          <p:cNvSpPr>
            <a:spLocks noGrp="1" noChangeArrowheads="1"/>
          </p:cNvSpPr>
          <p:nvPr>
            <p:ph type="sldNum" sz="quarter" idx="12"/>
          </p:nvPr>
        </p:nvSpPr>
        <p:spPr/>
        <p:txBody>
          <a:bodyPr/>
          <a:lstStyle>
            <a:lvl1pPr>
              <a:defRPr smtClean="0"/>
            </a:lvl1pPr>
          </a:lstStyle>
          <a:p>
            <a:pPr>
              <a:defRPr/>
            </a:pPr>
            <a:fld id="{4B98F065-93F0-4C0C-8A59-4746F31405A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dt" sz="half" idx="10"/>
          </p:nvPr>
        </p:nvSpPr>
        <p:spPr>
          <a:ln/>
        </p:spPr>
        <p:txBody>
          <a:bodyPr/>
          <a:lstStyle>
            <a:lvl1pPr>
              <a:defRPr/>
            </a:lvl1pPr>
          </a:lstStyle>
          <a:p>
            <a:pPr>
              <a:defRPr/>
            </a:pPr>
            <a:endParaRPr lang="en-US"/>
          </a:p>
        </p:txBody>
      </p:sp>
      <p:sp>
        <p:nvSpPr>
          <p:cNvPr id="5" name="Rectangle 68"/>
          <p:cNvSpPr>
            <a:spLocks noGrp="1" noChangeArrowheads="1"/>
          </p:cNvSpPr>
          <p:nvPr>
            <p:ph type="ftr" sz="quarter" idx="11"/>
          </p:nvPr>
        </p:nvSpPr>
        <p:spPr>
          <a:ln/>
        </p:spPr>
        <p:txBody>
          <a:bodyPr/>
          <a:lstStyle>
            <a:lvl1pPr>
              <a:defRPr/>
            </a:lvl1pPr>
          </a:lstStyle>
          <a:p>
            <a:pPr>
              <a:defRPr/>
            </a:pPr>
            <a:endParaRPr lang="en-US"/>
          </a:p>
        </p:txBody>
      </p:sp>
      <p:sp>
        <p:nvSpPr>
          <p:cNvPr id="6" name="Rectangle 69"/>
          <p:cNvSpPr>
            <a:spLocks noGrp="1" noChangeArrowheads="1"/>
          </p:cNvSpPr>
          <p:nvPr>
            <p:ph type="sldNum" sz="quarter" idx="12"/>
          </p:nvPr>
        </p:nvSpPr>
        <p:spPr>
          <a:ln/>
        </p:spPr>
        <p:txBody>
          <a:bodyPr/>
          <a:lstStyle>
            <a:lvl1pPr>
              <a:defRPr/>
            </a:lvl1pPr>
          </a:lstStyle>
          <a:p>
            <a:pPr>
              <a:defRPr/>
            </a:pPr>
            <a:fld id="{60A9058E-7881-45A7-A3B1-8E1D1D51A92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dt" sz="half" idx="10"/>
          </p:nvPr>
        </p:nvSpPr>
        <p:spPr>
          <a:ln/>
        </p:spPr>
        <p:txBody>
          <a:bodyPr/>
          <a:lstStyle>
            <a:lvl1pPr>
              <a:defRPr/>
            </a:lvl1pPr>
          </a:lstStyle>
          <a:p>
            <a:pPr>
              <a:defRPr/>
            </a:pPr>
            <a:endParaRPr lang="en-US"/>
          </a:p>
        </p:txBody>
      </p:sp>
      <p:sp>
        <p:nvSpPr>
          <p:cNvPr id="5" name="Rectangle 68"/>
          <p:cNvSpPr>
            <a:spLocks noGrp="1" noChangeArrowheads="1"/>
          </p:cNvSpPr>
          <p:nvPr>
            <p:ph type="ftr" sz="quarter" idx="11"/>
          </p:nvPr>
        </p:nvSpPr>
        <p:spPr>
          <a:ln/>
        </p:spPr>
        <p:txBody>
          <a:bodyPr/>
          <a:lstStyle>
            <a:lvl1pPr>
              <a:defRPr/>
            </a:lvl1pPr>
          </a:lstStyle>
          <a:p>
            <a:pPr>
              <a:defRPr/>
            </a:pPr>
            <a:endParaRPr lang="en-US"/>
          </a:p>
        </p:txBody>
      </p:sp>
      <p:sp>
        <p:nvSpPr>
          <p:cNvPr id="6" name="Rectangle 69"/>
          <p:cNvSpPr>
            <a:spLocks noGrp="1" noChangeArrowheads="1"/>
          </p:cNvSpPr>
          <p:nvPr>
            <p:ph type="sldNum" sz="quarter" idx="12"/>
          </p:nvPr>
        </p:nvSpPr>
        <p:spPr>
          <a:ln/>
        </p:spPr>
        <p:txBody>
          <a:bodyPr/>
          <a:lstStyle>
            <a:lvl1pPr>
              <a:defRPr/>
            </a:lvl1pPr>
          </a:lstStyle>
          <a:p>
            <a:pPr>
              <a:defRPr/>
            </a:pPr>
            <a:fld id="{85998E49-B48F-40EF-BD7C-7766BFB8AC9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dt" sz="half" idx="10"/>
          </p:nvPr>
        </p:nvSpPr>
        <p:spPr>
          <a:ln/>
        </p:spPr>
        <p:txBody>
          <a:bodyPr/>
          <a:lstStyle>
            <a:lvl1pPr>
              <a:defRPr/>
            </a:lvl1pPr>
          </a:lstStyle>
          <a:p>
            <a:pPr>
              <a:defRPr/>
            </a:pPr>
            <a:endParaRPr lang="en-US"/>
          </a:p>
        </p:txBody>
      </p:sp>
      <p:sp>
        <p:nvSpPr>
          <p:cNvPr id="5" name="Rectangle 68"/>
          <p:cNvSpPr>
            <a:spLocks noGrp="1" noChangeArrowheads="1"/>
          </p:cNvSpPr>
          <p:nvPr>
            <p:ph type="ftr" sz="quarter" idx="11"/>
          </p:nvPr>
        </p:nvSpPr>
        <p:spPr>
          <a:ln/>
        </p:spPr>
        <p:txBody>
          <a:bodyPr/>
          <a:lstStyle>
            <a:lvl1pPr>
              <a:defRPr/>
            </a:lvl1pPr>
          </a:lstStyle>
          <a:p>
            <a:pPr>
              <a:defRPr/>
            </a:pPr>
            <a:endParaRPr lang="en-US"/>
          </a:p>
        </p:txBody>
      </p:sp>
      <p:sp>
        <p:nvSpPr>
          <p:cNvPr id="6" name="Rectangle 69"/>
          <p:cNvSpPr>
            <a:spLocks noGrp="1" noChangeArrowheads="1"/>
          </p:cNvSpPr>
          <p:nvPr>
            <p:ph type="sldNum" sz="quarter" idx="12"/>
          </p:nvPr>
        </p:nvSpPr>
        <p:spPr>
          <a:ln/>
        </p:spPr>
        <p:txBody>
          <a:bodyPr/>
          <a:lstStyle>
            <a:lvl1pPr>
              <a:defRPr/>
            </a:lvl1pPr>
          </a:lstStyle>
          <a:p>
            <a:pPr>
              <a:defRPr/>
            </a:pPr>
            <a:fld id="{AECA4A6C-4FF6-4BB9-8EB7-27341C3DB80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7"/>
          <p:cNvSpPr>
            <a:spLocks noGrp="1" noChangeArrowheads="1"/>
          </p:cNvSpPr>
          <p:nvPr>
            <p:ph type="dt" sz="half" idx="10"/>
          </p:nvPr>
        </p:nvSpPr>
        <p:spPr>
          <a:ln/>
        </p:spPr>
        <p:txBody>
          <a:bodyPr/>
          <a:lstStyle>
            <a:lvl1pPr>
              <a:defRPr/>
            </a:lvl1pPr>
          </a:lstStyle>
          <a:p>
            <a:pPr>
              <a:defRPr/>
            </a:pPr>
            <a:endParaRPr lang="en-US"/>
          </a:p>
        </p:txBody>
      </p:sp>
      <p:sp>
        <p:nvSpPr>
          <p:cNvPr id="5" name="Rectangle 68"/>
          <p:cNvSpPr>
            <a:spLocks noGrp="1" noChangeArrowheads="1"/>
          </p:cNvSpPr>
          <p:nvPr>
            <p:ph type="ftr" sz="quarter" idx="11"/>
          </p:nvPr>
        </p:nvSpPr>
        <p:spPr>
          <a:ln/>
        </p:spPr>
        <p:txBody>
          <a:bodyPr/>
          <a:lstStyle>
            <a:lvl1pPr>
              <a:defRPr/>
            </a:lvl1pPr>
          </a:lstStyle>
          <a:p>
            <a:pPr>
              <a:defRPr/>
            </a:pPr>
            <a:endParaRPr lang="en-US"/>
          </a:p>
        </p:txBody>
      </p:sp>
      <p:sp>
        <p:nvSpPr>
          <p:cNvPr id="6" name="Rectangle 69"/>
          <p:cNvSpPr>
            <a:spLocks noGrp="1" noChangeArrowheads="1"/>
          </p:cNvSpPr>
          <p:nvPr>
            <p:ph type="sldNum" sz="quarter" idx="12"/>
          </p:nvPr>
        </p:nvSpPr>
        <p:spPr>
          <a:ln/>
        </p:spPr>
        <p:txBody>
          <a:bodyPr/>
          <a:lstStyle>
            <a:lvl1pPr>
              <a:defRPr/>
            </a:lvl1pPr>
          </a:lstStyle>
          <a:p>
            <a:pPr>
              <a:defRPr/>
            </a:pPr>
            <a:fld id="{1F0D3454-780B-4B79-ADFF-1B94F5EAF38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7"/>
          <p:cNvSpPr>
            <a:spLocks noGrp="1" noChangeArrowheads="1"/>
          </p:cNvSpPr>
          <p:nvPr>
            <p:ph type="dt" sz="half" idx="10"/>
          </p:nvPr>
        </p:nvSpPr>
        <p:spPr>
          <a:ln/>
        </p:spPr>
        <p:txBody>
          <a:bodyPr/>
          <a:lstStyle>
            <a:lvl1pPr>
              <a:defRPr/>
            </a:lvl1pPr>
          </a:lstStyle>
          <a:p>
            <a:pPr>
              <a:defRPr/>
            </a:pPr>
            <a:endParaRPr lang="en-US"/>
          </a:p>
        </p:txBody>
      </p:sp>
      <p:sp>
        <p:nvSpPr>
          <p:cNvPr id="6" name="Rectangle 68"/>
          <p:cNvSpPr>
            <a:spLocks noGrp="1" noChangeArrowheads="1"/>
          </p:cNvSpPr>
          <p:nvPr>
            <p:ph type="ftr" sz="quarter" idx="11"/>
          </p:nvPr>
        </p:nvSpPr>
        <p:spPr>
          <a:ln/>
        </p:spPr>
        <p:txBody>
          <a:bodyPr/>
          <a:lstStyle>
            <a:lvl1pPr>
              <a:defRPr/>
            </a:lvl1pPr>
          </a:lstStyle>
          <a:p>
            <a:pPr>
              <a:defRPr/>
            </a:pPr>
            <a:endParaRPr lang="en-US"/>
          </a:p>
        </p:txBody>
      </p:sp>
      <p:sp>
        <p:nvSpPr>
          <p:cNvPr id="7" name="Rectangle 69"/>
          <p:cNvSpPr>
            <a:spLocks noGrp="1" noChangeArrowheads="1"/>
          </p:cNvSpPr>
          <p:nvPr>
            <p:ph type="sldNum" sz="quarter" idx="12"/>
          </p:nvPr>
        </p:nvSpPr>
        <p:spPr>
          <a:ln/>
        </p:spPr>
        <p:txBody>
          <a:bodyPr/>
          <a:lstStyle>
            <a:lvl1pPr>
              <a:defRPr/>
            </a:lvl1pPr>
          </a:lstStyle>
          <a:p>
            <a:pPr>
              <a:defRPr/>
            </a:pPr>
            <a:fld id="{58A66EC0-38AF-46F1-AFDF-6A936903F3C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7"/>
          <p:cNvSpPr>
            <a:spLocks noGrp="1" noChangeArrowheads="1"/>
          </p:cNvSpPr>
          <p:nvPr>
            <p:ph type="dt" sz="half" idx="10"/>
          </p:nvPr>
        </p:nvSpPr>
        <p:spPr>
          <a:ln/>
        </p:spPr>
        <p:txBody>
          <a:bodyPr/>
          <a:lstStyle>
            <a:lvl1pPr>
              <a:defRPr/>
            </a:lvl1pPr>
          </a:lstStyle>
          <a:p>
            <a:pPr>
              <a:defRPr/>
            </a:pPr>
            <a:endParaRPr lang="en-US"/>
          </a:p>
        </p:txBody>
      </p:sp>
      <p:sp>
        <p:nvSpPr>
          <p:cNvPr id="8" name="Rectangle 68"/>
          <p:cNvSpPr>
            <a:spLocks noGrp="1" noChangeArrowheads="1"/>
          </p:cNvSpPr>
          <p:nvPr>
            <p:ph type="ftr" sz="quarter" idx="11"/>
          </p:nvPr>
        </p:nvSpPr>
        <p:spPr>
          <a:ln/>
        </p:spPr>
        <p:txBody>
          <a:bodyPr/>
          <a:lstStyle>
            <a:lvl1pPr>
              <a:defRPr/>
            </a:lvl1pPr>
          </a:lstStyle>
          <a:p>
            <a:pPr>
              <a:defRPr/>
            </a:pPr>
            <a:endParaRPr lang="en-US"/>
          </a:p>
        </p:txBody>
      </p:sp>
      <p:sp>
        <p:nvSpPr>
          <p:cNvPr id="9" name="Rectangle 69"/>
          <p:cNvSpPr>
            <a:spLocks noGrp="1" noChangeArrowheads="1"/>
          </p:cNvSpPr>
          <p:nvPr>
            <p:ph type="sldNum" sz="quarter" idx="12"/>
          </p:nvPr>
        </p:nvSpPr>
        <p:spPr>
          <a:ln/>
        </p:spPr>
        <p:txBody>
          <a:bodyPr/>
          <a:lstStyle>
            <a:lvl1pPr>
              <a:defRPr/>
            </a:lvl1pPr>
          </a:lstStyle>
          <a:p>
            <a:pPr>
              <a:defRPr/>
            </a:pPr>
            <a:fld id="{29DF74A8-02DB-4C0F-9370-D5EEE2E9FA6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7"/>
          <p:cNvSpPr>
            <a:spLocks noGrp="1" noChangeArrowheads="1"/>
          </p:cNvSpPr>
          <p:nvPr>
            <p:ph type="dt" sz="half" idx="10"/>
          </p:nvPr>
        </p:nvSpPr>
        <p:spPr>
          <a:ln/>
        </p:spPr>
        <p:txBody>
          <a:bodyPr/>
          <a:lstStyle>
            <a:lvl1pPr>
              <a:defRPr/>
            </a:lvl1pPr>
          </a:lstStyle>
          <a:p>
            <a:pPr>
              <a:defRPr/>
            </a:pPr>
            <a:endParaRPr lang="en-US"/>
          </a:p>
        </p:txBody>
      </p:sp>
      <p:sp>
        <p:nvSpPr>
          <p:cNvPr id="4" name="Rectangle 68"/>
          <p:cNvSpPr>
            <a:spLocks noGrp="1" noChangeArrowheads="1"/>
          </p:cNvSpPr>
          <p:nvPr>
            <p:ph type="ftr" sz="quarter" idx="11"/>
          </p:nvPr>
        </p:nvSpPr>
        <p:spPr>
          <a:ln/>
        </p:spPr>
        <p:txBody>
          <a:bodyPr/>
          <a:lstStyle>
            <a:lvl1pPr>
              <a:defRPr/>
            </a:lvl1pPr>
          </a:lstStyle>
          <a:p>
            <a:pPr>
              <a:defRPr/>
            </a:pPr>
            <a:endParaRPr lang="en-US"/>
          </a:p>
        </p:txBody>
      </p:sp>
      <p:sp>
        <p:nvSpPr>
          <p:cNvPr id="5" name="Rectangle 69"/>
          <p:cNvSpPr>
            <a:spLocks noGrp="1" noChangeArrowheads="1"/>
          </p:cNvSpPr>
          <p:nvPr>
            <p:ph type="sldNum" sz="quarter" idx="12"/>
          </p:nvPr>
        </p:nvSpPr>
        <p:spPr>
          <a:ln/>
        </p:spPr>
        <p:txBody>
          <a:bodyPr/>
          <a:lstStyle>
            <a:lvl1pPr>
              <a:defRPr/>
            </a:lvl1pPr>
          </a:lstStyle>
          <a:p>
            <a:pPr>
              <a:defRPr/>
            </a:pPr>
            <a:fld id="{7DADA6C5-7C07-4160-A316-4B80546082D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7"/>
          <p:cNvSpPr>
            <a:spLocks noGrp="1" noChangeArrowheads="1"/>
          </p:cNvSpPr>
          <p:nvPr>
            <p:ph type="dt" sz="half" idx="10"/>
          </p:nvPr>
        </p:nvSpPr>
        <p:spPr>
          <a:ln/>
        </p:spPr>
        <p:txBody>
          <a:bodyPr/>
          <a:lstStyle>
            <a:lvl1pPr>
              <a:defRPr/>
            </a:lvl1pPr>
          </a:lstStyle>
          <a:p>
            <a:pPr>
              <a:defRPr/>
            </a:pPr>
            <a:endParaRPr lang="en-US"/>
          </a:p>
        </p:txBody>
      </p:sp>
      <p:sp>
        <p:nvSpPr>
          <p:cNvPr id="3" name="Rectangle 68"/>
          <p:cNvSpPr>
            <a:spLocks noGrp="1" noChangeArrowheads="1"/>
          </p:cNvSpPr>
          <p:nvPr>
            <p:ph type="ftr" sz="quarter" idx="11"/>
          </p:nvPr>
        </p:nvSpPr>
        <p:spPr>
          <a:ln/>
        </p:spPr>
        <p:txBody>
          <a:bodyPr/>
          <a:lstStyle>
            <a:lvl1pPr>
              <a:defRPr/>
            </a:lvl1pPr>
          </a:lstStyle>
          <a:p>
            <a:pPr>
              <a:defRPr/>
            </a:pPr>
            <a:endParaRPr lang="en-US"/>
          </a:p>
        </p:txBody>
      </p:sp>
      <p:sp>
        <p:nvSpPr>
          <p:cNvPr id="4" name="Rectangle 69"/>
          <p:cNvSpPr>
            <a:spLocks noGrp="1" noChangeArrowheads="1"/>
          </p:cNvSpPr>
          <p:nvPr>
            <p:ph type="sldNum" sz="quarter" idx="12"/>
          </p:nvPr>
        </p:nvSpPr>
        <p:spPr>
          <a:ln/>
        </p:spPr>
        <p:txBody>
          <a:bodyPr/>
          <a:lstStyle>
            <a:lvl1pPr>
              <a:defRPr/>
            </a:lvl1pPr>
          </a:lstStyle>
          <a:p>
            <a:pPr>
              <a:defRPr/>
            </a:pPr>
            <a:fld id="{1ED65155-B1CD-4060-B955-C109D001C81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dt" sz="half" idx="10"/>
          </p:nvPr>
        </p:nvSpPr>
        <p:spPr>
          <a:ln/>
        </p:spPr>
        <p:txBody>
          <a:bodyPr/>
          <a:lstStyle>
            <a:lvl1pPr>
              <a:defRPr/>
            </a:lvl1pPr>
          </a:lstStyle>
          <a:p>
            <a:pPr>
              <a:defRPr/>
            </a:pPr>
            <a:endParaRPr lang="en-US"/>
          </a:p>
        </p:txBody>
      </p:sp>
      <p:sp>
        <p:nvSpPr>
          <p:cNvPr id="6" name="Rectangle 68"/>
          <p:cNvSpPr>
            <a:spLocks noGrp="1" noChangeArrowheads="1"/>
          </p:cNvSpPr>
          <p:nvPr>
            <p:ph type="ftr" sz="quarter" idx="11"/>
          </p:nvPr>
        </p:nvSpPr>
        <p:spPr>
          <a:ln/>
        </p:spPr>
        <p:txBody>
          <a:bodyPr/>
          <a:lstStyle>
            <a:lvl1pPr>
              <a:defRPr/>
            </a:lvl1pPr>
          </a:lstStyle>
          <a:p>
            <a:pPr>
              <a:defRPr/>
            </a:pPr>
            <a:endParaRPr lang="en-US"/>
          </a:p>
        </p:txBody>
      </p:sp>
      <p:sp>
        <p:nvSpPr>
          <p:cNvPr id="7" name="Rectangle 69"/>
          <p:cNvSpPr>
            <a:spLocks noGrp="1" noChangeArrowheads="1"/>
          </p:cNvSpPr>
          <p:nvPr>
            <p:ph type="sldNum" sz="quarter" idx="12"/>
          </p:nvPr>
        </p:nvSpPr>
        <p:spPr>
          <a:ln/>
        </p:spPr>
        <p:txBody>
          <a:bodyPr/>
          <a:lstStyle>
            <a:lvl1pPr>
              <a:defRPr/>
            </a:lvl1pPr>
          </a:lstStyle>
          <a:p>
            <a:pPr>
              <a:defRPr/>
            </a:pPr>
            <a:fld id="{66B563A9-A41F-42F3-9B4E-C340273C685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dt" sz="half" idx="10"/>
          </p:nvPr>
        </p:nvSpPr>
        <p:spPr>
          <a:ln/>
        </p:spPr>
        <p:txBody>
          <a:bodyPr/>
          <a:lstStyle>
            <a:lvl1pPr>
              <a:defRPr/>
            </a:lvl1pPr>
          </a:lstStyle>
          <a:p>
            <a:pPr>
              <a:defRPr/>
            </a:pPr>
            <a:endParaRPr lang="en-US"/>
          </a:p>
        </p:txBody>
      </p:sp>
      <p:sp>
        <p:nvSpPr>
          <p:cNvPr id="6" name="Rectangle 68"/>
          <p:cNvSpPr>
            <a:spLocks noGrp="1" noChangeArrowheads="1"/>
          </p:cNvSpPr>
          <p:nvPr>
            <p:ph type="ftr" sz="quarter" idx="11"/>
          </p:nvPr>
        </p:nvSpPr>
        <p:spPr>
          <a:ln/>
        </p:spPr>
        <p:txBody>
          <a:bodyPr/>
          <a:lstStyle>
            <a:lvl1pPr>
              <a:defRPr/>
            </a:lvl1pPr>
          </a:lstStyle>
          <a:p>
            <a:pPr>
              <a:defRPr/>
            </a:pPr>
            <a:endParaRPr lang="en-US"/>
          </a:p>
        </p:txBody>
      </p:sp>
      <p:sp>
        <p:nvSpPr>
          <p:cNvPr id="7" name="Rectangle 69"/>
          <p:cNvSpPr>
            <a:spLocks noGrp="1" noChangeArrowheads="1"/>
          </p:cNvSpPr>
          <p:nvPr>
            <p:ph type="sldNum" sz="quarter" idx="12"/>
          </p:nvPr>
        </p:nvSpPr>
        <p:spPr>
          <a:ln/>
        </p:spPr>
        <p:txBody>
          <a:bodyPr/>
          <a:lstStyle>
            <a:lvl1pPr>
              <a:defRPr/>
            </a:lvl1pPr>
          </a:lstStyle>
          <a:p>
            <a:pPr>
              <a:defRPr/>
            </a:pPr>
            <a:fld id="{5F8EAB3A-7BF7-4255-9B29-B0DA5D3F041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175" y="4267200"/>
            <a:ext cx="9140825" cy="2590800"/>
            <a:chOff x="2" y="2688"/>
            <a:chExt cx="5758" cy="1632"/>
          </a:xfrm>
        </p:grpSpPr>
        <p:sp>
          <p:nvSpPr>
            <p:cNvPr id="307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grpSp>
          <p:nvGrpSpPr>
            <p:cNvPr id="1033" name="Group 4"/>
            <p:cNvGrpSpPr>
              <a:grpSpLocks/>
            </p:cNvGrpSpPr>
            <p:nvPr/>
          </p:nvGrpSpPr>
          <p:grpSpPr bwMode="auto">
            <a:xfrm>
              <a:off x="1776" y="3024"/>
              <a:ext cx="3929" cy="1290"/>
              <a:chOff x="1776" y="3024"/>
              <a:chExt cx="3929" cy="1290"/>
            </a:xfrm>
          </p:grpSpPr>
          <p:grpSp>
            <p:nvGrpSpPr>
              <p:cNvPr id="1034" name="Group 5"/>
              <p:cNvGrpSpPr>
                <a:grpSpLocks/>
              </p:cNvGrpSpPr>
              <p:nvPr userDrawn="1"/>
            </p:nvGrpSpPr>
            <p:grpSpPr bwMode="auto">
              <a:xfrm>
                <a:off x="2268" y="3934"/>
                <a:ext cx="638" cy="377"/>
                <a:chOff x="2268" y="3934"/>
                <a:chExt cx="638" cy="377"/>
              </a:xfrm>
            </p:grpSpPr>
            <p:sp>
              <p:nvSpPr>
                <p:cNvPr id="3078" name="Oval 6"/>
                <p:cNvSpPr>
                  <a:spLocks noChangeArrowheads="1"/>
                </p:cNvSpPr>
                <p:nvPr/>
              </p:nvSpPr>
              <p:spPr bwMode="hidden">
                <a:xfrm>
                  <a:off x="2268" y="3934"/>
                  <a:ext cx="638" cy="377"/>
                </a:xfrm>
                <a:prstGeom prst="ellipse">
                  <a:avLst/>
                </a:prstGeom>
                <a:gradFill rotWithShape="0">
                  <a:gsLst>
                    <a:gs pos="0">
                      <a:schemeClr val="accent1">
                        <a:gamma/>
                        <a:shade val="87843"/>
                        <a:invGamma/>
                      </a:schemeClr>
                    </a:gs>
                    <a:gs pos="100000">
                      <a:schemeClr val="accent1"/>
                    </a:gs>
                  </a:gsLst>
                  <a:lin ang="2700000" scaled="1"/>
                </a:gradFill>
                <a:ln w="9525">
                  <a:noFill/>
                  <a:round/>
                  <a:headEnd/>
                  <a:tailEnd/>
                </a:ln>
                <a:effectLst/>
              </p:spPr>
              <p:txBody>
                <a:bodyPr/>
                <a:lstStyle/>
                <a:p>
                  <a:pPr>
                    <a:defRPr/>
                  </a:pPr>
                  <a:endParaRPr lang="en-US"/>
                </a:p>
              </p:txBody>
            </p:sp>
            <p:sp>
              <p:nvSpPr>
                <p:cNvPr id="3079" name="Oval 7"/>
                <p:cNvSpPr>
                  <a:spLocks noChangeArrowheads="1"/>
                </p:cNvSpPr>
                <p:nvPr/>
              </p:nvSpPr>
              <p:spPr bwMode="hidden">
                <a:xfrm>
                  <a:off x="2314" y="3958"/>
                  <a:ext cx="543" cy="332"/>
                </a:xfrm>
                <a:prstGeom prst="ellipse">
                  <a:avLst/>
                </a:prstGeom>
                <a:gradFill rotWithShape="0">
                  <a:gsLst>
                    <a:gs pos="0">
                      <a:schemeClr val="accent1"/>
                    </a:gs>
                    <a:gs pos="100000">
                      <a:schemeClr val="accent1">
                        <a:gamma/>
                        <a:shade val="87843"/>
                        <a:invGamma/>
                      </a:schemeClr>
                    </a:gs>
                  </a:gsLst>
                  <a:lin ang="2700000" scaled="1"/>
                </a:gradFill>
                <a:ln w="9525">
                  <a:noFill/>
                  <a:round/>
                  <a:headEnd/>
                  <a:tailEnd/>
                </a:ln>
                <a:effectLst/>
              </p:spPr>
              <p:txBody>
                <a:bodyPr/>
                <a:lstStyle/>
                <a:p>
                  <a:pPr>
                    <a:defRPr/>
                  </a:pPr>
                  <a:endParaRPr lang="en-US"/>
                </a:p>
              </p:txBody>
            </p:sp>
            <p:sp>
              <p:nvSpPr>
                <p:cNvPr id="3080" name="Oval 8"/>
                <p:cNvSpPr>
                  <a:spLocks noChangeArrowheads="1"/>
                </p:cNvSpPr>
                <p:nvPr/>
              </p:nvSpPr>
              <p:spPr bwMode="hidden">
                <a:xfrm>
                  <a:off x="2341" y="3979"/>
                  <a:ext cx="501" cy="299"/>
                </a:xfrm>
                <a:prstGeom prst="ellipse">
                  <a:avLst/>
                </a:prstGeom>
                <a:gradFill rotWithShape="0">
                  <a:gsLst>
                    <a:gs pos="0">
                      <a:schemeClr val="accent1">
                        <a:gamma/>
                        <a:shade val="90980"/>
                        <a:invGamma/>
                      </a:schemeClr>
                    </a:gs>
                    <a:gs pos="100000">
                      <a:schemeClr val="accent1"/>
                    </a:gs>
                  </a:gsLst>
                  <a:lin ang="2700000" scaled="1"/>
                </a:gradFill>
                <a:ln w="9525">
                  <a:noFill/>
                  <a:round/>
                  <a:headEnd/>
                  <a:tailEnd/>
                </a:ln>
                <a:effectLst/>
              </p:spPr>
              <p:txBody>
                <a:bodyPr/>
                <a:lstStyle/>
                <a:p>
                  <a:pPr>
                    <a:defRPr/>
                  </a:pPr>
                  <a:endParaRPr lang="en-US"/>
                </a:p>
              </p:txBody>
            </p:sp>
            <p:sp>
              <p:nvSpPr>
                <p:cNvPr id="3081" name="Oval 9"/>
                <p:cNvSpPr>
                  <a:spLocks noChangeArrowheads="1"/>
                </p:cNvSpPr>
                <p:nvPr/>
              </p:nvSpPr>
              <p:spPr bwMode="hidden">
                <a:xfrm>
                  <a:off x="2368" y="3997"/>
                  <a:ext cx="444" cy="258"/>
                </a:xfrm>
                <a:prstGeom prst="ellipse">
                  <a:avLst/>
                </a:prstGeom>
                <a:gradFill rotWithShape="0">
                  <a:gsLst>
                    <a:gs pos="0">
                      <a:schemeClr val="accent1">
                        <a:gamma/>
                        <a:shade val="87843"/>
                        <a:invGamma/>
                      </a:schemeClr>
                    </a:gs>
                    <a:gs pos="100000">
                      <a:schemeClr val="accent1"/>
                    </a:gs>
                  </a:gsLst>
                  <a:lin ang="5400000" scaled="1"/>
                </a:gradFill>
                <a:ln w="9525">
                  <a:noFill/>
                  <a:round/>
                  <a:headEnd/>
                  <a:tailEnd/>
                </a:ln>
                <a:effectLst/>
              </p:spPr>
              <p:txBody>
                <a:bodyPr/>
                <a:lstStyle/>
                <a:p>
                  <a:pPr>
                    <a:defRPr/>
                  </a:pPr>
                  <a:endParaRPr lang="en-US"/>
                </a:p>
              </p:txBody>
            </p:sp>
            <p:sp>
              <p:nvSpPr>
                <p:cNvPr id="3082" name="Oval 10"/>
                <p:cNvSpPr>
                  <a:spLocks noChangeArrowheads="1"/>
                </p:cNvSpPr>
                <p:nvPr/>
              </p:nvSpPr>
              <p:spPr bwMode="hidden">
                <a:xfrm>
                  <a:off x="2385" y="4005"/>
                  <a:ext cx="413" cy="240"/>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sp>
              <p:nvSpPr>
                <p:cNvPr id="3083" name="Oval 11"/>
                <p:cNvSpPr>
                  <a:spLocks noChangeArrowheads="1"/>
                </p:cNvSpPr>
                <p:nvPr/>
              </p:nvSpPr>
              <p:spPr bwMode="hidden">
                <a:xfrm>
                  <a:off x="2437" y="4026"/>
                  <a:ext cx="306" cy="192"/>
                </a:xfrm>
                <a:prstGeom prst="ellipse">
                  <a:avLst/>
                </a:prstGeom>
                <a:gradFill rotWithShape="0">
                  <a:gsLst>
                    <a:gs pos="0">
                      <a:schemeClr val="accent1">
                        <a:gamma/>
                        <a:shade val="87843"/>
                        <a:invGamma/>
                      </a:schemeClr>
                    </a:gs>
                    <a:gs pos="100000">
                      <a:schemeClr val="accent1"/>
                    </a:gs>
                  </a:gsLst>
                  <a:lin ang="5400000" scaled="1"/>
                </a:gradFill>
                <a:ln w="9525">
                  <a:noFill/>
                  <a:round/>
                  <a:headEnd/>
                  <a:tailEnd/>
                </a:ln>
                <a:effectLst/>
              </p:spPr>
              <p:txBody>
                <a:bodyPr/>
                <a:lstStyle/>
                <a:p>
                  <a:pPr>
                    <a:defRPr/>
                  </a:pPr>
                  <a:endParaRPr lang="en-US"/>
                </a:p>
              </p:txBody>
            </p:sp>
            <p:sp>
              <p:nvSpPr>
                <p:cNvPr id="3084" name="Oval 12"/>
                <p:cNvSpPr>
                  <a:spLocks noChangeArrowheads="1"/>
                </p:cNvSpPr>
                <p:nvPr/>
              </p:nvSpPr>
              <p:spPr bwMode="hidden">
                <a:xfrm>
                  <a:off x="2476" y="4056"/>
                  <a:ext cx="227" cy="135"/>
                </a:xfrm>
                <a:prstGeom prst="ellipse">
                  <a:avLst/>
                </a:prstGeom>
                <a:gradFill rotWithShape="0">
                  <a:gsLst>
                    <a:gs pos="0">
                      <a:schemeClr val="accent1"/>
                    </a:gs>
                    <a:gs pos="100000">
                      <a:schemeClr val="accent1">
                        <a:gamma/>
                        <a:shade val="90980"/>
                        <a:invGamma/>
                      </a:schemeClr>
                    </a:gs>
                  </a:gsLst>
                  <a:lin ang="2700000" scaled="1"/>
                </a:gradFill>
                <a:ln w="9525">
                  <a:noFill/>
                  <a:round/>
                  <a:headEnd/>
                  <a:tailEnd/>
                </a:ln>
                <a:effectLst/>
              </p:spPr>
              <p:txBody>
                <a:bodyPr/>
                <a:lstStyle/>
                <a:p>
                  <a:pPr>
                    <a:defRPr/>
                  </a:pPr>
                  <a:endParaRPr lang="en-US"/>
                </a:p>
              </p:txBody>
            </p:sp>
            <p:sp>
              <p:nvSpPr>
                <p:cNvPr id="3085" name="Oval 13"/>
                <p:cNvSpPr>
                  <a:spLocks noChangeArrowheads="1"/>
                </p:cNvSpPr>
                <p:nvPr/>
              </p:nvSpPr>
              <p:spPr bwMode="hidden">
                <a:xfrm>
                  <a:off x="2542" y="4097"/>
                  <a:ext cx="90" cy="60"/>
                </a:xfrm>
                <a:prstGeom prst="ellipse">
                  <a:avLst/>
                </a:prstGeom>
                <a:gradFill rotWithShape="0">
                  <a:gsLst>
                    <a:gs pos="0">
                      <a:schemeClr val="accent1"/>
                    </a:gs>
                    <a:gs pos="100000">
                      <a:schemeClr val="accent1">
                        <a:gamma/>
                        <a:shade val="90980"/>
                        <a:invGamma/>
                      </a:schemeClr>
                    </a:gs>
                  </a:gsLst>
                  <a:lin ang="0" scaled="1"/>
                </a:gradFill>
                <a:ln w="9525">
                  <a:noFill/>
                  <a:round/>
                  <a:headEnd/>
                  <a:tailEnd/>
                </a:ln>
                <a:effectLst/>
              </p:spPr>
              <p:txBody>
                <a:bodyPr/>
                <a:lstStyle/>
                <a:p>
                  <a:pPr>
                    <a:defRPr/>
                  </a:pPr>
                  <a:endParaRPr lang="en-US"/>
                </a:p>
              </p:txBody>
            </p:sp>
          </p:grpSp>
          <p:sp>
            <p:nvSpPr>
              <p:cNvPr id="3086" name="Oval 14"/>
              <p:cNvSpPr>
                <a:spLocks noChangeArrowheads="1"/>
              </p:cNvSpPr>
              <p:nvPr/>
            </p:nvSpPr>
            <p:spPr bwMode="hidden">
              <a:xfrm>
                <a:off x="3686" y="3810"/>
                <a:ext cx="532" cy="327"/>
              </a:xfrm>
              <a:prstGeom prst="ellipse">
                <a:avLst/>
              </a:prstGeom>
              <a:gradFill rotWithShape="0">
                <a:gsLst>
                  <a:gs pos="0">
                    <a:schemeClr val="accent1"/>
                  </a:gs>
                  <a:gs pos="100000">
                    <a:schemeClr val="accent1">
                      <a:gamma/>
                      <a:shade val="90980"/>
                      <a:invGamma/>
                    </a:schemeClr>
                  </a:gs>
                </a:gsLst>
                <a:path path="shape">
                  <a:fillToRect l="50000" t="50000" r="50000" b="50000"/>
                </a:path>
              </a:gradFill>
              <a:ln w="9525">
                <a:noFill/>
                <a:round/>
                <a:headEnd/>
                <a:tailEnd/>
              </a:ln>
              <a:effectLst/>
            </p:spPr>
            <p:txBody>
              <a:bodyPr/>
              <a:lstStyle/>
              <a:p>
                <a:pPr>
                  <a:defRPr/>
                </a:pPr>
                <a:endParaRPr lang="en-US"/>
              </a:p>
            </p:txBody>
          </p:sp>
          <p:sp>
            <p:nvSpPr>
              <p:cNvPr id="3087" name="Oval 15"/>
              <p:cNvSpPr>
                <a:spLocks noChangeArrowheads="1"/>
              </p:cNvSpPr>
              <p:nvPr/>
            </p:nvSpPr>
            <p:spPr bwMode="hidden">
              <a:xfrm>
                <a:off x="3726" y="3840"/>
                <a:ext cx="452" cy="275"/>
              </a:xfrm>
              <a:prstGeom prst="ellipse">
                <a:avLst/>
              </a:prstGeom>
              <a:gradFill rotWithShape="0">
                <a:gsLst>
                  <a:gs pos="0">
                    <a:schemeClr val="accent1">
                      <a:gamma/>
                      <a:shade val="90980"/>
                      <a:invGamma/>
                    </a:schemeClr>
                  </a:gs>
                  <a:gs pos="100000">
                    <a:schemeClr val="accent1"/>
                  </a:gs>
                </a:gsLst>
                <a:lin ang="5400000" scaled="1"/>
              </a:gradFill>
              <a:ln w="9525">
                <a:noFill/>
                <a:round/>
                <a:headEnd/>
                <a:tailEnd/>
              </a:ln>
              <a:effectLst/>
            </p:spPr>
            <p:txBody>
              <a:bodyPr/>
              <a:lstStyle/>
              <a:p>
                <a:pPr>
                  <a:defRPr/>
                </a:pPr>
                <a:endParaRPr lang="en-US"/>
              </a:p>
            </p:txBody>
          </p:sp>
          <p:sp>
            <p:nvSpPr>
              <p:cNvPr id="3088" name="Oval 16"/>
              <p:cNvSpPr>
                <a:spLocks noChangeArrowheads="1"/>
              </p:cNvSpPr>
              <p:nvPr/>
            </p:nvSpPr>
            <p:spPr bwMode="hidden">
              <a:xfrm>
                <a:off x="3782" y="3872"/>
                <a:ext cx="344" cy="207"/>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3089" name="Oval 17"/>
              <p:cNvSpPr>
                <a:spLocks noChangeArrowheads="1"/>
              </p:cNvSpPr>
              <p:nvPr/>
            </p:nvSpPr>
            <p:spPr bwMode="hidden">
              <a:xfrm>
                <a:off x="3822" y="3896"/>
                <a:ext cx="262" cy="159"/>
              </a:xfrm>
              <a:prstGeom prst="ellipse">
                <a:avLst/>
              </a:prstGeom>
              <a:gradFill rotWithShape="0">
                <a:gsLst>
                  <a:gs pos="0">
                    <a:schemeClr val="accent1">
                      <a:gamma/>
                      <a:shade val="96863"/>
                      <a:invGamma/>
                    </a:schemeClr>
                  </a:gs>
                  <a:gs pos="100000">
                    <a:schemeClr val="accent1"/>
                  </a:gs>
                </a:gsLst>
                <a:lin ang="5400000" scaled="1"/>
              </a:gradFill>
              <a:ln w="9525">
                <a:noFill/>
                <a:round/>
                <a:headEnd/>
                <a:tailEnd/>
              </a:ln>
              <a:effectLst/>
            </p:spPr>
            <p:txBody>
              <a:bodyPr/>
              <a:lstStyle/>
              <a:p>
                <a:pPr>
                  <a:defRPr/>
                </a:pPr>
                <a:endParaRPr lang="en-US"/>
              </a:p>
            </p:txBody>
          </p:sp>
          <p:sp>
            <p:nvSpPr>
              <p:cNvPr id="3090" name="Oval 18"/>
              <p:cNvSpPr>
                <a:spLocks noChangeArrowheads="1"/>
              </p:cNvSpPr>
              <p:nvPr/>
            </p:nvSpPr>
            <p:spPr bwMode="hidden">
              <a:xfrm>
                <a:off x="3856" y="3922"/>
                <a:ext cx="192" cy="107"/>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3091" name="Freeform 19"/>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1">
                      <a:gamma/>
                      <a:shade val="94118"/>
                      <a:invGamma/>
                    </a:schemeClr>
                  </a:gs>
                  <a:gs pos="100000">
                    <a:schemeClr val="accent1"/>
                  </a:gs>
                </a:gsLst>
                <a:lin ang="5400000" scaled="1"/>
              </a:gradFill>
              <a:ln w="9525">
                <a:noFill/>
                <a:round/>
                <a:headEnd/>
                <a:tailEnd/>
              </a:ln>
            </p:spPr>
            <p:txBody>
              <a:bodyPr/>
              <a:lstStyle/>
              <a:p>
                <a:pPr>
                  <a:defRPr/>
                </a:pPr>
                <a:endParaRPr lang="en-US"/>
              </a:p>
            </p:txBody>
          </p:sp>
          <p:sp>
            <p:nvSpPr>
              <p:cNvPr id="3092" name="Freeform 20"/>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1">
                      <a:gamma/>
                      <a:shade val="84706"/>
                      <a:invGamma/>
                    </a:schemeClr>
                  </a:gs>
                  <a:gs pos="100000">
                    <a:schemeClr val="accent1"/>
                  </a:gs>
                </a:gsLst>
                <a:lin ang="18900000" scaled="1"/>
              </a:gradFill>
              <a:ln w="9525">
                <a:noFill/>
                <a:round/>
                <a:headEnd/>
                <a:tailEnd/>
              </a:ln>
            </p:spPr>
            <p:txBody>
              <a:bodyPr/>
              <a:lstStyle/>
              <a:p>
                <a:pPr>
                  <a:defRPr/>
                </a:pPr>
                <a:endParaRPr lang="en-US"/>
              </a:p>
            </p:txBody>
          </p:sp>
          <p:sp>
            <p:nvSpPr>
              <p:cNvPr id="3093" name="Freeform 21"/>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3094" name="Freeform 22"/>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1"/>
                  </a:gs>
                  <a:gs pos="100000">
                    <a:schemeClr val="accent1">
                      <a:gamma/>
                      <a:shade val="90980"/>
                      <a:invGamma/>
                    </a:schemeClr>
                  </a:gs>
                </a:gsLst>
                <a:path path="rect">
                  <a:fillToRect l="50000" t="50000" r="50000" b="50000"/>
                </a:path>
              </a:gradFill>
              <a:ln w="9525">
                <a:noFill/>
                <a:round/>
                <a:headEnd/>
                <a:tailEnd/>
              </a:ln>
            </p:spPr>
            <p:txBody>
              <a:bodyPr/>
              <a:lstStyle/>
              <a:p>
                <a:pPr>
                  <a:defRPr/>
                </a:pPr>
                <a:endParaRPr lang="en-US"/>
              </a:p>
            </p:txBody>
          </p:sp>
          <p:sp>
            <p:nvSpPr>
              <p:cNvPr id="3095" name="Freeform 23"/>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1"/>
                  </a:gs>
                  <a:gs pos="100000">
                    <a:schemeClr val="accent1">
                      <a:gamma/>
                      <a:shade val="87843"/>
                      <a:invGamma/>
                    </a:schemeClr>
                  </a:gs>
                </a:gsLst>
                <a:lin ang="0" scaled="1"/>
              </a:gradFill>
              <a:ln w="9525">
                <a:noFill/>
                <a:round/>
                <a:headEnd/>
                <a:tailEnd/>
              </a:ln>
            </p:spPr>
            <p:txBody>
              <a:bodyPr/>
              <a:lstStyle/>
              <a:p>
                <a:pPr>
                  <a:defRPr/>
                </a:pPr>
                <a:endParaRPr lang="en-US"/>
              </a:p>
            </p:txBody>
          </p:sp>
          <p:sp>
            <p:nvSpPr>
              <p:cNvPr id="3096" name="Freeform 24"/>
              <p:cNvSpPr>
                <a:spLocks/>
              </p:cNvSpPr>
              <p:nvPr/>
            </p:nvSpPr>
            <p:spPr bwMode="hidden">
              <a:xfrm>
                <a:off x="4175" y="4050"/>
                <a:ext cx="180" cy="132"/>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1"/>
                  </a:gs>
                  <a:gs pos="100000">
                    <a:schemeClr val="accent1">
                      <a:gamma/>
                      <a:shade val="87843"/>
                      <a:invGamma/>
                    </a:schemeClr>
                  </a:gs>
                </a:gsLst>
                <a:lin ang="18900000" scaled="1"/>
              </a:gradFill>
              <a:ln w="9525">
                <a:noFill/>
                <a:round/>
                <a:headEnd/>
                <a:tailEnd/>
              </a:ln>
            </p:spPr>
            <p:txBody>
              <a:bodyPr/>
              <a:lstStyle/>
              <a:p>
                <a:pPr>
                  <a:defRPr/>
                </a:pPr>
                <a:endParaRPr lang="en-US"/>
              </a:p>
            </p:txBody>
          </p:sp>
          <p:sp>
            <p:nvSpPr>
              <p:cNvPr id="309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1">
                      <a:gamma/>
                      <a:shade val="90980"/>
                      <a:invGamma/>
                    </a:schemeClr>
                  </a:gs>
                  <a:gs pos="100000">
                    <a:schemeClr val="accent1"/>
                  </a:gs>
                </a:gsLst>
                <a:lin ang="5400000" scaled="1"/>
              </a:gradFill>
              <a:ln w="9525">
                <a:noFill/>
                <a:round/>
                <a:headEnd/>
                <a:tailEnd/>
              </a:ln>
            </p:spPr>
            <p:txBody>
              <a:bodyPr/>
              <a:lstStyle/>
              <a:p>
                <a:pPr>
                  <a:defRPr/>
                </a:pPr>
                <a:endParaRPr lang="en-US"/>
              </a:p>
            </p:txBody>
          </p:sp>
          <p:sp>
            <p:nvSpPr>
              <p:cNvPr id="309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1"/>
                  </a:gs>
                  <a:gs pos="100000">
                    <a:schemeClr val="accent1">
                      <a:gamma/>
                      <a:shade val="84706"/>
                      <a:invGamma/>
                    </a:schemeClr>
                  </a:gs>
                </a:gsLst>
                <a:lin ang="2700000" scaled="1"/>
              </a:gradFill>
              <a:ln w="9525">
                <a:noFill/>
                <a:round/>
                <a:headEnd/>
                <a:tailEnd/>
              </a:ln>
            </p:spPr>
            <p:txBody>
              <a:bodyPr/>
              <a:lstStyle/>
              <a:p>
                <a:pPr>
                  <a:defRPr/>
                </a:pPr>
                <a:endParaRPr lang="en-US"/>
              </a:p>
            </p:txBody>
          </p:sp>
          <p:sp>
            <p:nvSpPr>
              <p:cNvPr id="309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1"/>
                  </a:gs>
                  <a:gs pos="100000">
                    <a:schemeClr val="accent1">
                      <a:gamma/>
                      <a:shade val="90980"/>
                      <a:invGamma/>
                    </a:schemeClr>
                  </a:gs>
                </a:gsLst>
                <a:lin ang="0" scaled="1"/>
              </a:gradFill>
              <a:ln w="9525">
                <a:noFill/>
                <a:round/>
                <a:headEnd/>
                <a:tailEnd/>
              </a:ln>
            </p:spPr>
            <p:txBody>
              <a:bodyPr/>
              <a:lstStyle/>
              <a:p>
                <a:pPr>
                  <a:defRPr/>
                </a:pPr>
                <a:endParaRPr lang="en-US"/>
              </a:p>
            </p:txBody>
          </p:sp>
          <p:sp>
            <p:nvSpPr>
              <p:cNvPr id="310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1"/>
                  </a:gs>
                  <a:gs pos="100000">
                    <a:schemeClr val="accent1">
                      <a:gamma/>
                      <a:shade val="81961"/>
                      <a:invGamma/>
                    </a:schemeClr>
                  </a:gs>
                </a:gsLst>
                <a:lin ang="5400000" scaled="1"/>
              </a:gradFill>
              <a:ln w="9525">
                <a:noFill/>
                <a:round/>
                <a:headEnd/>
                <a:tailEnd/>
              </a:ln>
            </p:spPr>
            <p:txBody>
              <a:bodyPr/>
              <a:lstStyle/>
              <a:p>
                <a:pPr>
                  <a:defRPr/>
                </a:pPr>
                <a:endParaRPr lang="en-US"/>
              </a:p>
            </p:txBody>
          </p:sp>
          <p:sp>
            <p:nvSpPr>
              <p:cNvPr id="3101"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1"/>
              </a:solidFill>
              <a:ln w="9525">
                <a:noFill/>
                <a:round/>
                <a:headEnd/>
                <a:tailEnd/>
              </a:ln>
            </p:spPr>
            <p:txBody>
              <a:bodyPr/>
              <a:lstStyle/>
              <a:p>
                <a:pPr>
                  <a:defRPr/>
                </a:pPr>
                <a:endParaRPr lang="en-US"/>
              </a:p>
            </p:txBody>
          </p:sp>
          <p:sp>
            <p:nvSpPr>
              <p:cNvPr id="3102"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1"/>
              </a:solidFill>
              <a:ln w="9525">
                <a:noFill/>
                <a:round/>
                <a:headEnd/>
                <a:tailEnd/>
              </a:ln>
            </p:spPr>
            <p:txBody>
              <a:bodyPr/>
              <a:lstStyle/>
              <a:p>
                <a:pPr>
                  <a:defRPr/>
                </a:pPr>
                <a:endParaRPr lang="en-US"/>
              </a:p>
            </p:txBody>
          </p:sp>
          <p:sp>
            <p:nvSpPr>
              <p:cNvPr id="310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310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310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3106"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1"/>
              </a:solidFill>
              <a:ln w="9525">
                <a:noFill/>
                <a:round/>
                <a:headEnd/>
                <a:tailEnd/>
              </a:ln>
            </p:spPr>
            <p:txBody>
              <a:bodyPr/>
              <a:lstStyle/>
              <a:p>
                <a:pPr>
                  <a:defRPr/>
                </a:pPr>
                <a:endParaRPr lang="en-US"/>
              </a:p>
            </p:txBody>
          </p:sp>
          <p:sp>
            <p:nvSpPr>
              <p:cNvPr id="3107" name="Freeform 35"/>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108" name="Freeform 36"/>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109" name="Freeform 37"/>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1">
                      <a:gamma/>
                      <a:tint val="94118"/>
                      <a:invGamma/>
                    </a:schemeClr>
                  </a:gs>
                  <a:gs pos="100000">
                    <a:schemeClr val="accent1"/>
                  </a:gs>
                </a:gsLst>
                <a:lin ang="5400000" scaled="1"/>
              </a:gradFill>
              <a:ln w="9525">
                <a:noFill/>
                <a:round/>
                <a:headEnd/>
                <a:tailEnd/>
              </a:ln>
            </p:spPr>
            <p:txBody>
              <a:bodyPr/>
              <a:lstStyle/>
              <a:p>
                <a:pPr>
                  <a:defRPr/>
                </a:pPr>
                <a:endParaRPr lang="en-US"/>
              </a:p>
            </p:txBody>
          </p:sp>
          <p:sp>
            <p:nvSpPr>
              <p:cNvPr id="3110" name="Freeform 38"/>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111" name="Freeform 39"/>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112" name="Freeform 40"/>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113" name="Freeform 41"/>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114" name="Freeform 42"/>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gradFill rotWithShape="0">
                <a:gsLst>
                  <a:gs pos="0">
                    <a:schemeClr val="accent1"/>
                  </a:gs>
                  <a:gs pos="100000">
                    <a:schemeClr val="accent1">
                      <a:gamma/>
                      <a:shade val="96863"/>
                      <a:invGamma/>
                    </a:schemeClr>
                  </a:gs>
                </a:gsLst>
                <a:lin ang="5400000" scaled="1"/>
              </a:gradFill>
              <a:ln w="9525">
                <a:noFill/>
                <a:round/>
                <a:headEnd/>
                <a:tailEnd/>
              </a:ln>
            </p:spPr>
            <p:txBody>
              <a:bodyPr/>
              <a:lstStyle/>
              <a:p>
                <a:pPr>
                  <a:defRPr/>
                </a:pPr>
                <a:endParaRPr lang="en-US"/>
              </a:p>
            </p:txBody>
          </p:sp>
          <p:sp>
            <p:nvSpPr>
              <p:cNvPr id="3115" name="Freeform 43"/>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1">
                      <a:gamma/>
                      <a:tint val="96863"/>
                      <a:invGamma/>
                    </a:schemeClr>
                  </a:gs>
                  <a:gs pos="100000">
                    <a:schemeClr val="accent1"/>
                  </a:gs>
                </a:gsLst>
                <a:lin ang="0" scaled="1"/>
              </a:gradFill>
              <a:ln w="9525">
                <a:noFill/>
                <a:round/>
                <a:headEnd/>
                <a:tailEnd/>
              </a:ln>
            </p:spPr>
            <p:txBody>
              <a:bodyPr/>
              <a:lstStyle/>
              <a:p>
                <a:pPr>
                  <a:defRPr/>
                </a:pPr>
                <a:endParaRPr lang="en-US"/>
              </a:p>
            </p:txBody>
          </p:sp>
          <p:sp>
            <p:nvSpPr>
              <p:cNvPr id="3116" name="Freeform 44"/>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117" name="Freeform 45"/>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118" name="Freeform 46"/>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3119" name="Freeform 47"/>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3120" name="Freeform 48"/>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3121" name="Freeform 49"/>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3122" name="Freeform 50"/>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sp>
            <p:nvSpPr>
              <p:cNvPr id="3123" name="Freeform 51"/>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sp>
            <p:nvSpPr>
              <p:cNvPr id="3124" name="Freeform 52"/>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3125" name="Oval 53"/>
              <p:cNvSpPr>
                <a:spLocks noChangeArrowheads="1"/>
              </p:cNvSpPr>
              <p:nvPr/>
            </p:nvSpPr>
            <p:spPr bwMode="hidden">
              <a:xfrm>
                <a:off x="3910" y="3948"/>
                <a:ext cx="84" cy="53"/>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grpSp>
            <p:nvGrpSpPr>
              <p:cNvPr id="1075" name="Group 54"/>
              <p:cNvGrpSpPr>
                <a:grpSpLocks/>
              </p:cNvGrpSpPr>
              <p:nvPr userDrawn="1"/>
            </p:nvGrpSpPr>
            <p:grpSpPr bwMode="auto">
              <a:xfrm>
                <a:off x="4546" y="3608"/>
                <a:ext cx="518" cy="319"/>
                <a:chOff x="4546" y="3608"/>
                <a:chExt cx="518" cy="319"/>
              </a:xfrm>
            </p:grpSpPr>
            <p:sp>
              <p:nvSpPr>
                <p:cNvPr id="3127" name="Oval 55"/>
                <p:cNvSpPr>
                  <a:spLocks noChangeArrowheads="1"/>
                </p:cNvSpPr>
                <p:nvPr/>
              </p:nvSpPr>
              <p:spPr bwMode="hidden">
                <a:xfrm>
                  <a:off x="4546" y="3608"/>
                  <a:ext cx="518" cy="319"/>
                </a:xfrm>
                <a:prstGeom prst="ellipse">
                  <a:avLst/>
                </a:prstGeom>
                <a:gradFill rotWithShape="0">
                  <a:gsLst>
                    <a:gs pos="0">
                      <a:schemeClr val="accent1">
                        <a:gamma/>
                        <a:shade val="94118"/>
                        <a:invGamma/>
                      </a:schemeClr>
                    </a:gs>
                    <a:gs pos="100000">
                      <a:schemeClr val="accent1"/>
                    </a:gs>
                  </a:gsLst>
                  <a:lin ang="0" scaled="1"/>
                </a:gradFill>
                <a:ln w="9525">
                  <a:noFill/>
                  <a:round/>
                  <a:headEnd/>
                  <a:tailEnd/>
                </a:ln>
                <a:effectLst/>
              </p:spPr>
              <p:txBody>
                <a:bodyPr/>
                <a:lstStyle/>
                <a:p>
                  <a:pPr>
                    <a:defRPr/>
                  </a:pPr>
                  <a:endParaRPr lang="en-US"/>
                </a:p>
              </p:txBody>
            </p:sp>
            <p:sp>
              <p:nvSpPr>
                <p:cNvPr id="3128" name="Oval 56"/>
                <p:cNvSpPr>
                  <a:spLocks noChangeArrowheads="1"/>
                </p:cNvSpPr>
                <p:nvPr/>
              </p:nvSpPr>
              <p:spPr bwMode="hidden">
                <a:xfrm>
                  <a:off x="4578" y="3630"/>
                  <a:ext cx="446" cy="271"/>
                </a:xfrm>
                <a:prstGeom prst="ellipse">
                  <a:avLst/>
                </a:prstGeom>
                <a:gradFill rotWithShape="0">
                  <a:gsLst>
                    <a:gs pos="0">
                      <a:schemeClr val="accent1">
                        <a:gamma/>
                        <a:tint val="96863"/>
                        <a:invGamma/>
                      </a:schemeClr>
                    </a:gs>
                    <a:gs pos="100000">
                      <a:schemeClr val="accent1"/>
                    </a:gs>
                  </a:gsLst>
                  <a:lin ang="5400000" scaled="1"/>
                </a:gradFill>
                <a:ln w="9525">
                  <a:noFill/>
                  <a:round/>
                  <a:headEnd/>
                  <a:tailEnd/>
                </a:ln>
                <a:effectLst/>
              </p:spPr>
              <p:txBody>
                <a:bodyPr/>
                <a:lstStyle/>
                <a:p>
                  <a:pPr>
                    <a:defRPr/>
                  </a:pPr>
                  <a:endParaRPr lang="en-US"/>
                </a:p>
              </p:txBody>
            </p:sp>
            <p:sp>
              <p:nvSpPr>
                <p:cNvPr id="3129" name="Oval 57"/>
                <p:cNvSpPr>
                  <a:spLocks noChangeArrowheads="1"/>
                </p:cNvSpPr>
                <p:nvPr/>
              </p:nvSpPr>
              <p:spPr bwMode="hidden">
                <a:xfrm>
                  <a:off x="4610" y="3650"/>
                  <a:ext cx="386" cy="233"/>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3130" name="Oval 58"/>
                <p:cNvSpPr>
                  <a:spLocks noChangeArrowheads="1"/>
                </p:cNvSpPr>
                <p:nvPr/>
              </p:nvSpPr>
              <p:spPr bwMode="hidden">
                <a:xfrm>
                  <a:off x="4654" y="3678"/>
                  <a:ext cx="298" cy="177"/>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sp>
              <p:nvSpPr>
                <p:cNvPr id="3131" name="Oval 59"/>
                <p:cNvSpPr>
                  <a:spLocks noChangeArrowheads="1"/>
                </p:cNvSpPr>
                <p:nvPr/>
              </p:nvSpPr>
              <p:spPr bwMode="hidden">
                <a:xfrm>
                  <a:off x="4690" y="3698"/>
                  <a:ext cx="222" cy="139"/>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3132" name="Oval 60"/>
                <p:cNvSpPr>
                  <a:spLocks noChangeArrowheads="1"/>
                </p:cNvSpPr>
                <p:nvPr/>
              </p:nvSpPr>
              <p:spPr bwMode="hidden">
                <a:xfrm>
                  <a:off x="4738" y="3728"/>
                  <a:ext cx="126" cy="81"/>
                </a:xfrm>
                <a:prstGeom prst="ellipse">
                  <a:avLst/>
                </a:prstGeom>
                <a:gradFill rotWithShape="0">
                  <a:gsLst>
                    <a:gs pos="0">
                      <a:schemeClr val="accent1">
                        <a:gamma/>
                        <a:shade val="96863"/>
                        <a:invGamma/>
                      </a:schemeClr>
                    </a:gs>
                    <a:gs pos="100000">
                      <a:schemeClr val="accent1"/>
                    </a:gs>
                  </a:gsLst>
                  <a:lin ang="5400000" scaled="1"/>
                </a:gradFill>
                <a:ln w="9525">
                  <a:noFill/>
                  <a:round/>
                  <a:headEnd/>
                  <a:tailEnd/>
                </a:ln>
                <a:effectLst/>
              </p:spPr>
              <p:txBody>
                <a:bodyPr/>
                <a:lstStyle/>
                <a:p>
                  <a:pPr>
                    <a:defRPr/>
                  </a:pPr>
                  <a:endParaRPr lang="en-US"/>
                </a:p>
              </p:txBody>
            </p:sp>
          </p:grpSp>
          <p:grpSp>
            <p:nvGrpSpPr>
              <p:cNvPr id="1076" name="Group 61"/>
              <p:cNvGrpSpPr>
                <a:grpSpLocks/>
              </p:cNvGrpSpPr>
              <p:nvPr userDrawn="1"/>
            </p:nvGrpSpPr>
            <p:grpSpPr bwMode="auto">
              <a:xfrm>
                <a:off x="5381" y="3085"/>
                <a:ext cx="227" cy="132"/>
                <a:chOff x="5381" y="3085"/>
                <a:chExt cx="227" cy="132"/>
              </a:xfrm>
            </p:grpSpPr>
            <p:sp>
              <p:nvSpPr>
                <p:cNvPr id="3134" name="Oval 62"/>
                <p:cNvSpPr>
                  <a:spLocks noChangeArrowheads="1"/>
                </p:cNvSpPr>
                <p:nvPr/>
              </p:nvSpPr>
              <p:spPr bwMode="hidden">
                <a:xfrm>
                  <a:off x="5381" y="3085"/>
                  <a:ext cx="227" cy="132"/>
                </a:xfrm>
                <a:prstGeom prst="ellipse">
                  <a:avLst/>
                </a:prstGeom>
                <a:gradFill rotWithShape="0">
                  <a:gsLst>
                    <a:gs pos="0">
                      <a:schemeClr val="bg1"/>
                    </a:gs>
                    <a:gs pos="100000">
                      <a:schemeClr val="accent1"/>
                    </a:gs>
                  </a:gsLst>
                  <a:lin ang="5400000" scaled="1"/>
                </a:gradFill>
                <a:ln w="9525">
                  <a:noFill/>
                  <a:round/>
                  <a:headEnd/>
                  <a:tailEnd/>
                </a:ln>
                <a:effectLst/>
              </p:spPr>
              <p:txBody>
                <a:bodyPr/>
                <a:lstStyle/>
                <a:p>
                  <a:pPr>
                    <a:defRPr/>
                  </a:pPr>
                  <a:endParaRPr lang="en-US"/>
                </a:p>
              </p:txBody>
            </p:sp>
            <p:sp>
              <p:nvSpPr>
                <p:cNvPr id="3135" name="Oval 63"/>
                <p:cNvSpPr>
                  <a:spLocks noChangeArrowheads="1"/>
                </p:cNvSpPr>
                <p:nvPr/>
              </p:nvSpPr>
              <p:spPr bwMode="hidden">
                <a:xfrm>
                  <a:off x="5403" y="3099"/>
                  <a:ext cx="182" cy="102"/>
                </a:xfrm>
                <a:prstGeom prst="ellipse">
                  <a:avLst/>
                </a:prstGeom>
                <a:gradFill rotWithShape="0">
                  <a:gsLst>
                    <a:gs pos="0">
                      <a:schemeClr val="accent1"/>
                    </a:gs>
                    <a:gs pos="100000">
                      <a:schemeClr val="bg1"/>
                    </a:gs>
                  </a:gsLst>
                  <a:lin ang="5400000" scaled="1"/>
                </a:gradFill>
                <a:ln w="9525">
                  <a:noFill/>
                  <a:round/>
                  <a:headEnd/>
                  <a:tailEnd/>
                </a:ln>
                <a:effectLst/>
              </p:spPr>
              <p:txBody>
                <a:bodyPr/>
                <a:lstStyle/>
                <a:p>
                  <a:pPr>
                    <a:defRPr/>
                  </a:pPr>
                  <a:endParaRPr lang="en-US"/>
                </a:p>
              </p:txBody>
            </p:sp>
            <p:sp>
              <p:nvSpPr>
                <p:cNvPr id="3136" name="Oval 64"/>
                <p:cNvSpPr>
                  <a:spLocks noChangeArrowheads="1"/>
                </p:cNvSpPr>
                <p:nvPr/>
              </p:nvSpPr>
              <p:spPr bwMode="hidden">
                <a:xfrm>
                  <a:off x="5431" y="3109"/>
                  <a:ext cx="125" cy="82"/>
                </a:xfrm>
                <a:prstGeom prst="ellipse">
                  <a:avLst/>
                </a:prstGeom>
                <a:gradFill rotWithShape="0">
                  <a:gsLst>
                    <a:gs pos="0">
                      <a:schemeClr val="bg1"/>
                    </a:gs>
                    <a:gs pos="100000">
                      <a:schemeClr val="accent1"/>
                    </a:gs>
                  </a:gsLst>
                  <a:lin ang="5400000" scaled="1"/>
                </a:gradFill>
                <a:ln w="9525">
                  <a:noFill/>
                  <a:round/>
                  <a:headEnd/>
                  <a:tailEnd/>
                </a:ln>
                <a:effectLst/>
              </p:spPr>
              <p:txBody>
                <a:bodyPr/>
                <a:lstStyle/>
                <a:p>
                  <a:pPr>
                    <a:defRPr/>
                  </a:pPr>
                  <a:endParaRPr lang="en-US"/>
                </a:p>
              </p:txBody>
            </p:sp>
            <p:sp>
              <p:nvSpPr>
                <p:cNvPr id="3137" name="Oval 65"/>
                <p:cNvSpPr>
                  <a:spLocks noChangeArrowheads="1"/>
                </p:cNvSpPr>
                <p:nvPr/>
              </p:nvSpPr>
              <p:spPr bwMode="hidden">
                <a:xfrm>
                  <a:off x="5458" y="3125"/>
                  <a:ext cx="73" cy="47"/>
                </a:xfrm>
                <a:prstGeom prst="ellipse">
                  <a:avLst/>
                </a:prstGeom>
                <a:gradFill rotWithShape="0">
                  <a:gsLst>
                    <a:gs pos="0">
                      <a:schemeClr val="accent1"/>
                    </a:gs>
                    <a:gs pos="100000">
                      <a:schemeClr val="bg1"/>
                    </a:gs>
                  </a:gsLst>
                  <a:lin ang="5400000" scaled="1"/>
                </a:gradFill>
                <a:ln w="9525">
                  <a:noFill/>
                  <a:round/>
                  <a:headEnd/>
                  <a:tailEnd/>
                </a:ln>
                <a:effectLst/>
              </p:spPr>
              <p:txBody>
                <a:bodyPr/>
                <a:lstStyle/>
                <a:p>
                  <a:pPr>
                    <a:defRPr/>
                  </a:pPr>
                  <a:endParaRPr lang="en-US"/>
                </a:p>
              </p:txBody>
            </p:sp>
          </p:grpSp>
        </p:grpSp>
      </p:grpSp>
      <p:sp>
        <p:nvSpPr>
          <p:cNvPr id="3138" name="Rectangle 66"/>
          <p:cNvSpPr>
            <a:spLocks noGrp="1" noChangeArrowheads="1"/>
          </p:cNvSpPr>
          <p:nvPr>
            <p:ph type="title"/>
          </p:nvPr>
        </p:nvSpPr>
        <p:spPr bwMode="black">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3139" name="Rectangle 67"/>
          <p:cNvSpPr>
            <a:spLocks noGrp="1" noChangeArrowheads="1"/>
          </p:cNvSpPr>
          <p:nvPr>
            <p:ph type="dt" sz="half" idx="2"/>
          </p:nvPr>
        </p:nvSpPr>
        <p:spPr bwMode="black">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smtClean="0">
                <a:effectLst>
                  <a:outerShdw blurRad="38100" dist="38100" dir="2700000" algn="tl">
                    <a:srgbClr val="000000"/>
                  </a:outerShdw>
                </a:effectLst>
                <a:latin typeface="+mn-lt"/>
              </a:defRPr>
            </a:lvl1pPr>
          </a:lstStyle>
          <a:p>
            <a:pPr>
              <a:defRPr/>
            </a:pPr>
            <a:endParaRPr lang="en-US"/>
          </a:p>
        </p:txBody>
      </p:sp>
      <p:sp>
        <p:nvSpPr>
          <p:cNvPr id="3140" name="Rectangle 68"/>
          <p:cNvSpPr>
            <a:spLocks noGrp="1" noChangeArrowheads="1"/>
          </p:cNvSpPr>
          <p:nvPr>
            <p:ph type="ftr" sz="quarter" idx="3"/>
          </p:nvPr>
        </p:nvSpPr>
        <p:spPr bwMode="black">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smtClean="0">
                <a:effectLst>
                  <a:outerShdw blurRad="38100" dist="38100" dir="2700000" algn="tl">
                    <a:srgbClr val="000000"/>
                  </a:outerShdw>
                </a:effectLst>
                <a:latin typeface="+mn-lt"/>
              </a:defRPr>
            </a:lvl1pPr>
          </a:lstStyle>
          <a:p>
            <a:pPr>
              <a:defRPr/>
            </a:pPr>
            <a:endParaRPr lang="en-US"/>
          </a:p>
        </p:txBody>
      </p:sp>
      <p:sp>
        <p:nvSpPr>
          <p:cNvPr id="3141" name="Rectangle 69"/>
          <p:cNvSpPr>
            <a:spLocks noGrp="1" noChangeArrowheads="1"/>
          </p:cNvSpPr>
          <p:nvPr>
            <p:ph type="sldNum" sz="quarter" idx="4"/>
          </p:nvPr>
        </p:nvSpPr>
        <p:spPr bwMode="black">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effectLst>
                  <a:outerShdw blurRad="38100" dist="38100" dir="2700000" algn="tl">
                    <a:srgbClr val="000000"/>
                  </a:outerShdw>
                </a:effectLst>
                <a:latin typeface="+mn-lt"/>
              </a:defRPr>
            </a:lvl1pPr>
          </a:lstStyle>
          <a:p>
            <a:pPr>
              <a:defRPr/>
            </a:pPr>
            <a:fld id="{31F55DA3-DFFB-443F-8CC9-7EDB2BAC85CF}" type="slidenum">
              <a:rPr lang="en-US"/>
              <a:pPr>
                <a:defRPr/>
              </a:pPr>
              <a:t>‹#›</a:t>
            </a:fld>
            <a:endParaRPr lang="en-US"/>
          </a:p>
        </p:txBody>
      </p:sp>
      <p:sp>
        <p:nvSpPr>
          <p:cNvPr id="3142" name="Rectangle 70"/>
          <p:cNvSpPr>
            <a:spLocks noGrp="1" noChangeArrowheads="1"/>
          </p:cNvSpPr>
          <p:nvPr>
            <p:ph type="body" idx="1"/>
          </p:nvPr>
        </p:nvSpPr>
        <p:spPr bwMode="black">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304800" y="2743200"/>
            <a:ext cx="8534400" cy="914400"/>
          </a:xfrm>
          <a:prstGeom prst="rect">
            <a:avLst/>
          </a:prstGeom>
          <a:noFill/>
          <a:ln w="9525">
            <a:noFill/>
            <a:miter lim="800000"/>
            <a:headEnd/>
            <a:tailEnd/>
          </a:ln>
        </p:spPr>
        <p:txBody>
          <a:bodyPr>
            <a:spAutoFit/>
          </a:bodyPr>
          <a:lstStyle/>
          <a:p>
            <a:pPr algn="ctr">
              <a:spcBef>
                <a:spcPct val="50000"/>
              </a:spcBef>
            </a:pPr>
            <a:r>
              <a:rPr lang="en-US" sz="5400" b="1"/>
              <a:t>Chemistry Chapter 3 Notes</a:t>
            </a:r>
            <a:endParaRPr lang="en-US" b="1"/>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304800" y="381000"/>
            <a:ext cx="8534400" cy="393700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600" u="sng"/>
              <a:t>Chemical</a:t>
            </a:r>
            <a:r>
              <a:rPr lang="en-US" sz="3600"/>
              <a:t> properties describe the sample’s ability to combine with or change into other substances.  [If iron (an element - a substance) combines with oxygen (an element - a substance) it will form </a:t>
            </a:r>
            <a:r>
              <a:rPr lang="en-US" sz="3600" u="sng"/>
              <a:t>iron</a:t>
            </a:r>
            <a:r>
              <a:rPr lang="en-US" sz="3600"/>
              <a:t> </a:t>
            </a:r>
            <a:r>
              <a:rPr lang="en-US" sz="3600" u="sng"/>
              <a:t>oxide</a:t>
            </a:r>
            <a:r>
              <a:rPr lang="en-US" sz="3600"/>
              <a:t> (a compound - a substance), which we usually call rust.]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304800" y="381000"/>
            <a:ext cx="8534400" cy="5584825"/>
          </a:xfrm>
          <a:prstGeom prst="rect">
            <a:avLst/>
          </a:prstGeom>
          <a:noFill/>
          <a:ln w="9525">
            <a:noFill/>
            <a:miter lim="800000"/>
            <a:headEnd/>
            <a:tailEnd/>
          </a:ln>
        </p:spPr>
        <p:txBody>
          <a:bodyPr>
            <a:spAutoFit/>
          </a:bodyPr>
          <a:lstStyle/>
          <a:p>
            <a:r>
              <a:rPr lang="en-US" sz="3600"/>
              <a:t>*Try to classify each of the following properties as a physical or chemical property.  *If it is a physical property, also state if it is extensive or intensive.</a:t>
            </a:r>
          </a:p>
          <a:p>
            <a:pPr lvl="2"/>
            <a:r>
              <a:rPr lang="en-US" sz="3600">
                <a:latin typeface="Symbol" pitchFamily="18" charset="2"/>
                <a:cs typeface="Times" charset="0"/>
                <a:sym typeface="Symbol" pitchFamily="18" charset="2"/>
              </a:rPr>
              <a:t></a:t>
            </a:r>
            <a:r>
              <a:rPr lang="en-US" sz="3600"/>
              <a:t>Size			</a:t>
            </a:r>
          </a:p>
          <a:p>
            <a:pPr lvl="2"/>
            <a:r>
              <a:rPr lang="en-US" sz="3600">
                <a:latin typeface="Symbol" pitchFamily="18" charset="2"/>
                <a:cs typeface="Times" charset="0"/>
                <a:sym typeface="Symbol" pitchFamily="18" charset="2"/>
              </a:rPr>
              <a:t></a:t>
            </a:r>
            <a:r>
              <a:rPr lang="en-US" sz="3600"/>
              <a:t>Density		</a:t>
            </a:r>
          </a:p>
          <a:p>
            <a:pPr lvl="2"/>
            <a:r>
              <a:rPr lang="en-US" sz="3600">
                <a:latin typeface="Symbol" pitchFamily="18" charset="2"/>
                <a:cs typeface="Times" charset="0"/>
                <a:sym typeface="Symbol" pitchFamily="18" charset="2"/>
              </a:rPr>
              <a:t></a:t>
            </a:r>
            <a:r>
              <a:rPr lang="en-US" sz="3600"/>
              <a:t>Color			</a:t>
            </a:r>
          </a:p>
          <a:p>
            <a:pPr lvl="2"/>
            <a:r>
              <a:rPr lang="en-US" sz="3600">
                <a:latin typeface="Symbol" pitchFamily="18" charset="2"/>
                <a:cs typeface="Times" charset="0"/>
                <a:sym typeface="Symbol" pitchFamily="18" charset="2"/>
              </a:rPr>
              <a:t></a:t>
            </a:r>
            <a:r>
              <a:rPr lang="en-US" sz="3600"/>
              <a:t>Flammable		</a:t>
            </a:r>
          </a:p>
          <a:p>
            <a:pPr lvl="2">
              <a:buFontTx/>
              <a:buChar char="•"/>
            </a:pPr>
            <a:r>
              <a:rPr lang="en-US" sz="3600"/>
              <a:t>Corrosive		</a:t>
            </a:r>
          </a:p>
          <a:p>
            <a:pPr lvl="2">
              <a:buFontTx/>
              <a:buChar char="•"/>
            </a:pPr>
            <a:r>
              <a:rPr lang="en-US" sz="3600"/>
              <a:t>Phase of Matter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304800" y="381000"/>
            <a:ext cx="8534400" cy="6134100"/>
          </a:xfrm>
          <a:prstGeom prst="rect">
            <a:avLst/>
          </a:prstGeom>
          <a:noFill/>
          <a:ln w="9525">
            <a:noFill/>
            <a:miter lim="800000"/>
            <a:headEnd/>
            <a:tailEnd/>
          </a:ln>
        </p:spPr>
        <p:txBody>
          <a:bodyPr>
            <a:spAutoFit/>
          </a:bodyPr>
          <a:lstStyle/>
          <a:p>
            <a:pPr marL="457200" indent="-457200">
              <a:spcBef>
                <a:spcPct val="50000"/>
              </a:spcBef>
              <a:buFont typeface="Times" charset="0"/>
              <a:buAutoNum type="arabicParenR" startAt="3"/>
            </a:pPr>
            <a:r>
              <a:rPr lang="en-US" sz="3600"/>
              <a:t>[There are </a:t>
            </a:r>
            <a:r>
              <a:rPr lang="en-US" sz="3600" u="sng"/>
              <a:t>five</a:t>
            </a:r>
            <a:r>
              <a:rPr lang="en-US" sz="3600"/>
              <a:t> phases of matter (also called states of matter.)  Each phase has specific </a:t>
            </a:r>
            <a:r>
              <a:rPr lang="en-US" sz="3600" u="sng"/>
              <a:t>physical</a:t>
            </a:r>
            <a:r>
              <a:rPr lang="en-US" sz="3600"/>
              <a:t> properties associated with it.  Solid, liquids, and gases are by far the most common on </a:t>
            </a:r>
            <a:r>
              <a:rPr lang="en-US" sz="3600" u="sng"/>
              <a:t>earth</a:t>
            </a:r>
            <a:r>
              <a:rPr lang="en-US" sz="3600"/>
              <a:t>, but plasmas (extremely high electrical energy - like lightening bolts) are the most common in the </a:t>
            </a:r>
            <a:r>
              <a:rPr lang="en-US" sz="3600" u="sng"/>
              <a:t>universe</a:t>
            </a:r>
            <a:r>
              <a:rPr lang="en-US" sz="3600"/>
              <a:t> as all stars are made up of plasma.  The fifth phase does not occur naturally anywhere in the universe and is still undergoing laboratory research.]</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a:t>[Solids have a </a:t>
            </a:r>
            <a:r>
              <a:rPr lang="en-US" sz="3600" u="sng"/>
              <a:t>definite</a:t>
            </a:r>
            <a:r>
              <a:rPr lang="en-US" sz="3600"/>
              <a:t> shape and a </a:t>
            </a:r>
            <a:r>
              <a:rPr lang="en-US" sz="3600" u="sng"/>
              <a:t>definite</a:t>
            </a:r>
            <a:r>
              <a:rPr lang="en-US" sz="3600"/>
              <a:t> volume.  The atoms in a solid are usually packed very </a:t>
            </a:r>
            <a:r>
              <a:rPr lang="en-US" sz="3600" u="sng"/>
              <a:t>close</a:t>
            </a:r>
            <a:r>
              <a:rPr lang="en-US" sz="3600"/>
              <a:t> </a:t>
            </a:r>
            <a:r>
              <a:rPr lang="en-US" sz="3600" u="sng"/>
              <a:t>together</a:t>
            </a:r>
            <a:r>
              <a:rPr lang="en-US" sz="3600"/>
              <a:t> and are often locked into a geometric shape (crystal).  The atoms can only vibrate a little.]</a:t>
            </a:r>
          </a:p>
        </p:txBody>
      </p:sp>
      <p:pic>
        <p:nvPicPr>
          <p:cNvPr id="16387" name="Picture 3"/>
          <p:cNvPicPr>
            <a:picLocks noChangeAspect="1" noChangeArrowheads="1"/>
          </p:cNvPicPr>
          <p:nvPr/>
        </p:nvPicPr>
        <p:blipFill>
          <a:blip r:embed="rId2" cstate="print"/>
          <a:srcRect/>
          <a:stretch>
            <a:fillRect/>
          </a:stretch>
        </p:blipFill>
        <p:spPr bwMode="auto">
          <a:xfrm>
            <a:off x="2590800" y="3276600"/>
            <a:ext cx="3505200" cy="3230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600"/>
              <a:t>[Liquids </a:t>
            </a:r>
            <a:r>
              <a:rPr lang="en-US" sz="3600" u="sng"/>
              <a:t>do</a:t>
            </a:r>
            <a:r>
              <a:rPr lang="en-US" sz="3600"/>
              <a:t> </a:t>
            </a:r>
            <a:r>
              <a:rPr lang="en-US" sz="3600" u="sng"/>
              <a:t>not</a:t>
            </a:r>
            <a:r>
              <a:rPr lang="en-US" sz="3600"/>
              <a:t> have a </a:t>
            </a:r>
            <a:r>
              <a:rPr lang="en-US" sz="3600" u="sng"/>
              <a:t>definite</a:t>
            </a:r>
            <a:r>
              <a:rPr lang="en-US" sz="3600"/>
              <a:t> shape, but they still have a definite volume.  The atoms in a liquid are still </a:t>
            </a:r>
            <a:r>
              <a:rPr lang="en-US" sz="3600" u="sng"/>
              <a:t>close</a:t>
            </a:r>
            <a:r>
              <a:rPr lang="en-US" sz="3600"/>
              <a:t> </a:t>
            </a:r>
            <a:r>
              <a:rPr lang="en-US" sz="3600" u="sng"/>
              <a:t>together</a:t>
            </a:r>
            <a:r>
              <a:rPr lang="en-US" sz="3600"/>
              <a:t>, but are free to slide around each other - making them a fluid (able to </a:t>
            </a:r>
            <a:r>
              <a:rPr lang="en-US" sz="3600" u="sng"/>
              <a:t>flow</a:t>
            </a:r>
            <a:r>
              <a:rPr lang="en-US" sz="3600"/>
              <a:t>).  ]</a:t>
            </a:r>
          </a:p>
        </p:txBody>
      </p:sp>
      <p:pic>
        <p:nvPicPr>
          <p:cNvPr id="17411" name="Picture 3"/>
          <p:cNvPicPr>
            <a:picLocks noChangeAspect="1" noChangeArrowheads="1"/>
          </p:cNvPicPr>
          <p:nvPr/>
        </p:nvPicPr>
        <p:blipFill>
          <a:blip r:embed="rId2" cstate="print"/>
          <a:srcRect/>
          <a:stretch>
            <a:fillRect/>
          </a:stretch>
        </p:blipFill>
        <p:spPr bwMode="auto">
          <a:xfrm>
            <a:off x="2514600" y="3352800"/>
            <a:ext cx="3505200" cy="3257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304800" y="381000"/>
            <a:ext cx="8534400" cy="173990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3"/>
            </a:pPr>
            <a:r>
              <a:rPr lang="en-US" sz="3600"/>
              <a:t>[Gases do not have a definite </a:t>
            </a:r>
            <a:r>
              <a:rPr lang="en-US" sz="3600" u="sng"/>
              <a:t>shape</a:t>
            </a:r>
            <a:r>
              <a:rPr lang="en-US" sz="3600"/>
              <a:t> or a definite </a:t>
            </a:r>
            <a:r>
              <a:rPr lang="en-US" sz="3600" u="sng"/>
              <a:t>volume</a:t>
            </a:r>
            <a:r>
              <a:rPr lang="en-US" sz="3600"/>
              <a:t>.  The atoms </a:t>
            </a:r>
            <a:r>
              <a:rPr lang="en-US" sz="3600" u="sng"/>
              <a:t>spread</a:t>
            </a:r>
            <a:r>
              <a:rPr lang="en-US" sz="3600"/>
              <a:t> </a:t>
            </a:r>
            <a:r>
              <a:rPr lang="en-US" sz="3600" u="sng"/>
              <a:t>apart</a:t>
            </a:r>
            <a:r>
              <a:rPr lang="en-US" sz="3600"/>
              <a:t> as much as possible and move very fast.]  </a:t>
            </a:r>
          </a:p>
        </p:txBody>
      </p:sp>
      <p:pic>
        <p:nvPicPr>
          <p:cNvPr id="18435" name="Picture 3"/>
          <p:cNvPicPr>
            <a:picLocks noChangeAspect="1" noChangeArrowheads="1"/>
          </p:cNvPicPr>
          <p:nvPr/>
        </p:nvPicPr>
        <p:blipFill>
          <a:blip r:embed="rId2" cstate="print"/>
          <a:srcRect/>
          <a:stretch>
            <a:fillRect/>
          </a:stretch>
        </p:blipFill>
        <p:spPr bwMode="auto">
          <a:xfrm>
            <a:off x="2209800" y="2209800"/>
            <a:ext cx="4495800" cy="4198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304800" y="381000"/>
            <a:ext cx="8534400" cy="1190625"/>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4"/>
            </a:pPr>
            <a:r>
              <a:rPr lang="en-US" sz="3600"/>
              <a:t>Plasmas are similar to </a:t>
            </a:r>
            <a:r>
              <a:rPr lang="en-US" sz="3600" u="sng"/>
              <a:t>gases</a:t>
            </a:r>
            <a:r>
              <a:rPr lang="en-US" sz="3600"/>
              <a:t>, electrons get ripped loose of atoms.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304800" y="381000"/>
            <a:ext cx="8534400" cy="641350"/>
          </a:xfrm>
          <a:prstGeom prst="rect">
            <a:avLst/>
          </a:prstGeom>
          <a:noFill/>
          <a:ln w="9525">
            <a:noFill/>
            <a:miter lim="800000"/>
            <a:headEnd/>
            <a:tailEnd/>
          </a:ln>
        </p:spPr>
        <p:txBody>
          <a:bodyPr>
            <a:spAutoFit/>
          </a:bodyPr>
          <a:lstStyle/>
          <a:p>
            <a:pPr>
              <a:spcBef>
                <a:spcPct val="50000"/>
              </a:spcBef>
            </a:pPr>
            <a:r>
              <a:rPr lang="en-US" sz="3600" i="1"/>
              <a:t>Section 3.2: Changes in Matter</a:t>
            </a:r>
            <a:r>
              <a:rPr lang="en-US" sz="3600"/>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304800" y="381000"/>
            <a:ext cx="8534400" cy="2014538"/>
          </a:xfrm>
          <a:prstGeom prst="rect">
            <a:avLst/>
          </a:prstGeom>
          <a:noFill/>
          <a:ln w="9525">
            <a:noFill/>
            <a:miter lim="800000"/>
            <a:headEnd/>
            <a:tailEnd/>
          </a:ln>
        </p:spPr>
        <p:txBody>
          <a:bodyPr>
            <a:spAutoFit/>
          </a:bodyPr>
          <a:lstStyle/>
          <a:p>
            <a:pPr marL="457200" indent="-457200">
              <a:spcBef>
                <a:spcPct val="50000"/>
              </a:spcBef>
            </a:pPr>
            <a:r>
              <a:rPr lang="en-US" sz="3600" i="1"/>
              <a:t>Section 3.2: Changes in Matter</a:t>
            </a:r>
            <a:r>
              <a:rPr lang="en-US" sz="3600"/>
              <a:t> </a:t>
            </a:r>
          </a:p>
          <a:p>
            <a:pPr marL="457200" indent="-457200">
              <a:spcBef>
                <a:spcPct val="50000"/>
              </a:spcBef>
              <a:buFont typeface="Times" charset="0"/>
              <a:buAutoNum type="arabicParenR"/>
            </a:pPr>
            <a:r>
              <a:rPr lang="en-US" sz="3600"/>
              <a:t>two types of changes - </a:t>
            </a:r>
            <a:r>
              <a:rPr lang="en-US" sz="3600" u="sng"/>
              <a:t>physical</a:t>
            </a:r>
            <a:r>
              <a:rPr lang="en-US" sz="3600"/>
              <a:t> and </a:t>
            </a:r>
            <a:r>
              <a:rPr lang="en-US" sz="3600" u="sng"/>
              <a:t>chemical</a:t>
            </a:r>
            <a:r>
              <a:rPr lang="en-US" sz="3600"/>
              <a:t>.</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a:t>Physical changes alter a substance without changing its </a:t>
            </a:r>
            <a:r>
              <a:rPr lang="en-US" sz="3600" u="sng"/>
              <a:t>composition</a:t>
            </a:r>
            <a:r>
              <a:rPr lang="en-US" sz="3600"/>
              <a:t>.  [Common physical changes involve change in shape and size - in other words, changes to a physical </a:t>
            </a:r>
            <a:r>
              <a:rPr lang="en-US" sz="3600" u="sng"/>
              <a:t>property</a:t>
            </a:r>
            <a:r>
              <a:rPr lang="en-US" sz="360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381000"/>
            <a:ext cx="8534400" cy="641350"/>
          </a:xfrm>
          <a:prstGeom prst="rect">
            <a:avLst/>
          </a:prstGeom>
          <a:noFill/>
          <a:ln w="9525">
            <a:noFill/>
            <a:miter lim="800000"/>
            <a:headEnd/>
            <a:tailEnd/>
          </a:ln>
        </p:spPr>
        <p:txBody>
          <a:bodyPr>
            <a:spAutoFit/>
          </a:bodyPr>
          <a:lstStyle/>
          <a:p>
            <a:pPr>
              <a:spcBef>
                <a:spcPct val="50000"/>
              </a:spcBef>
            </a:pPr>
            <a:r>
              <a:rPr lang="en-US" sz="3600" i="1"/>
              <a:t>Section 3.1: Properties of Matter</a:t>
            </a:r>
            <a:endParaRPr lang="en-US" i="1"/>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304800" y="381000"/>
            <a:ext cx="8534400" cy="3937000"/>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a:pPr>
            <a:r>
              <a:rPr lang="en-US" sz="3600"/>
              <a:t>Phase changes are </a:t>
            </a:r>
            <a:r>
              <a:rPr lang="en-US" sz="3600" u="sng"/>
              <a:t>ALWAYS</a:t>
            </a:r>
            <a:r>
              <a:rPr lang="en-US" sz="3600"/>
              <a:t> physical changes.  [The composition of the substance does not change, just how </a:t>
            </a:r>
            <a:r>
              <a:rPr lang="en-US" sz="3600" u="sng"/>
              <a:t>close</a:t>
            </a:r>
            <a:r>
              <a:rPr lang="en-US" sz="3600"/>
              <a:t> the atoms are to each other and how much they can </a:t>
            </a:r>
            <a:r>
              <a:rPr lang="en-US" sz="3600" u="sng"/>
              <a:t>move</a:t>
            </a:r>
            <a:r>
              <a:rPr lang="en-US" sz="3600"/>
              <a:t>.  This includes melting, freezing, evaporation, </a:t>
            </a:r>
            <a:r>
              <a:rPr lang="en-US" sz="3600" u="sng"/>
              <a:t>vaporizing</a:t>
            </a:r>
            <a:r>
              <a:rPr lang="en-US" sz="3600"/>
              <a:t> (boiling), and condensing.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304800" y="381000"/>
            <a:ext cx="8534400" cy="173990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600" u="sng"/>
              <a:t>Chemical</a:t>
            </a:r>
            <a:r>
              <a:rPr lang="en-US" sz="3600"/>
              <a:t> changes alter the composition of a substance.  [Thus chemical changes always alter physical properties. ]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304800" y="381000"/>
            <a:ext cx="8534400" cy="4211638"/>
          </a:xfrm>
          <a:prstGeom prst="rect">
            <a:avLst/>
          </a:prstGeom>
          <a:noFill/>
          <a:ln w="9525">
            <a:noFill/>
            <a:miter lim="800000"/>
            <a:headEnd/>
            <a:tailEnd/>
          </a:ln>
        </p:spPr>
        <p:txBody>
          <a:bodyPr>
            <a:spAutoFit/>
          </a:bodyPr>
          <a:lstStyle/>
          <a:p>
            <a:pPr marL="495300" indent="-495300">
              <a:spcBef>
                <a:spcPct val="50000"/>
              </a:spcBef>
              <a:buFont typeface="Times" charset="0"/>
              <a:buAutoNum type="alphaLcParenR" startAt="2"/>
            </a:pPr>
            <a:r>
              <a:rPr lang="en-US" sz="3600" u="sng"/>
              <a:t>Chemical</a:t>
            </a:r>
            <a:r>
              <a:rPr lang="en-US" sz="3600"/>
              <a:t> changes alter the composition of a substance.  Thus chemical changes always alter physical properties.  </a:t>
            </a:r>
          </a:p>
          <a:p>
            <a:pPr marL="495300" indent="-495300">
              <a:spcBef>
                <a:spcPct val="50000"/>
              </a:spcBef>
              <a:buFont typeface="Times" charset="0"/>
              <a:buAutoNum type="romanLcPeriod"/>
            </a:pPr>
            <a:r>
              <a:rPr lang="en-US" sz="3600"/>
              <a:t>[Evidences of chemical changes include changes in </a:t>
            </a:r>
            <a:r>
              <a:rPr lang="en-US" sz="3600" u="sng"/>
              <a:t>color</a:t>
            </a:r>
            <a:r>
              <a:rPr lang="en-US" sz="3600"/>
              <a:t>, texture, </a:t>
            </a:r>
            <a:r>
              <a:rPr lang="en-US" sz="3600" u="sng"/>
              <a:t>odor</a:t>
            </a:r>
            <a:r>
              <a:rPr lang="en-US" sz="3600"/>
              <a:t>, the appearance or disappearance of a </a:t>
            </a:r>
            <a:r>
              <a:rPr lang="en-US" sz="3600" u="sng"/>
              <a:t>solid</a:t>
            </a:r>
            <a:r>
              <a:rPr lang="en-US" sz="3600"/>
              <a:t>, and possibly a change in magnetic ability.]</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304800" y="381000"/>
            <a:ext cx="8534400" cy="3387725"/>
          </a:xfrm>
          <a:prstGeom prst="rect">
            <a:avLst/>
          </a:prstGeom>
          <a:noFill/>
          <a:ln w="9525">
            <a:noFill/>
            <a:miter lim="800000"/>
            <a:headEnd/>
            <a:tailEnd/>
          </a:ln>
        </p:spPr>
        <p:txBody>
          <a:bodyPr>
            <a:spAutoFit/>
          </a:bodyPr>
          <a:lstStyle/>
          <a:p>
            <a:r>
              <a:rPr lang="en-US" sz="3600" b="1"/>
              <a:t>[Note</a:t>
            </a:r>
            <a:r>
              <a:rPr lang="en-US" sz="3600"/>
              <a:t>: it can be very tricky to tell physical and chemical changes apart just by the </a:t>
            </a:r>
            <a:r>
              <a:rPr lang="en-US" sz="3600" u="sng"/>
              <a:t>appearance</a:t>
            </a:r>
            <a:r>
              <a:rPr lang="en-US" sz="3600"/>
              <a:t>.  For instance, if you paint a piece of paper orange, it is a </a:t>
            </a:r>
            <a:r>
              <a:rPr lang="en-US" sz="3600" u="sng"/>
              <a:t>physical</a:t>
            </a:r>
            <a:r>
              <a:rPr lang="en-US" sz="3600"/>
              <a:t> change, but if iron turns to orange rust, it is a </a:t>
            </a:r>
            <a:r>
              <a:rPr lang="en-US" sz="3600" u="sng"/>
              <a:t>chemical</a:t>
            </a:r>
            <a:r>
              <a:rPr lang="en-US" sz="3600"/>
              <a:t> change. ] </a:t>
            </a:r>
          </a:p>
        </p:txBody>
      </p:sp>
      <p:pic>
        <p:nvPicPr>
          <p:cNvPr id="26627" name="Picture 3"/>
          <p:cNvPicPr>
            <a:picLocks noChangeAspect="1" noChangeArrowheads="1"/>
          </p:cNvPicPr>
          <p:nvPr/>
        </p:nvPicPr>
        <p:blipFill>
          <a:blip r:embed="rId2" cstate="print"/>
          <a:srcRect/>
          <a:stretch>
            <a:fillRect/>
          </a:stretch>
        </p:blipFill>
        <p:spPr bwMode="auto">
          <a:xfrm>
            <a:off x="2743200" y="3733800"/>
            <a:ext cx="3810000" cy="2947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304800" y="381000"/>
            <a:ext cx="8534400" cy="3387725"/>
          </a:xfrm>
          <a:prstGeom prst="rect">
            <a:avLst/>
          </a:prstGeom>
          <a:noFill/>
          <a:ln w="9525">
            <a:noFill/>
            <a:miter lim="800000"/>
            <a:headEnd/>
            <a:tailEnd/>
          </a:ln>
        </p:spPr>
        <p:txBody>
          <a:bodyPr>
            <a:spAutoFit/>
          </a:bodyPr>
          <a:lstStyle/>
          <a:p>
            <a:pPr>
              <a:spcBef>
                <a:spcPct val="50000"/>
              </a:spcBef>
            </a:pPr>
            <a:r>
              <a:rPr lang="en-US" sz="3600"/>
              <a:t>[You </a:t>
            </a:r>
            <a:r>
              <a:rPr lang="en-US" sz="3600" u="sng"/>
              <a:t>cannot</a:t>
            </a:r>
            <a:r>
              <a:rPr lang="en-US" sz="3600"/>
              <a:t> even think that physical changes can be easily reversed and chemical changes cannot, for it would be hard to “unpaint” the orange paper, but the orange rust can be turned back into iron by rubbing it with </a:t>
            </a:r>
            <a:r>
              <a:rPr lang="en-US" sz="3600" u="sng"/>
              <a:t>aluminum</a:t>
            </a:r>
            <a:r>
              <a:rPr lang="en-US" sz="3600"/>
              <a:t> foil.]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a:spcBef>
                <a:spcPct val="50000"/>
              </a:spcBef>
            </a:pPr>
            <a:r>
              <a:rPr lang="en-US" sz="3600"/>
              <a:t>[With each change, you must ask yourself if you’ve changed the </a:t>
            </a:r>
            <a:r>
              <a:rPr lang="en-US" sz="3600" u="sng"/>
              <a:t>chemical</a:t>
            </a:r>
            <a:r>
              <a:rPr lang="en-US" sz="3600"/>
              <a:t> composition of the original substance or not.  If you did, then it is a </a:t>
            </a:r>
            <a:r>
              <a:rPr lang="en-US" sz="3600" u="sng"/>
              <a:t>chemical</a:t>
            </a:r>
            <a:r>
              <a:rPr lang="en-US" sz="3600"/>
              <a:t> change.  If you did not, then it is a </a:t>
            </a:r>
            <a:r>
              <a:rPr lang="en-US" sz="3600" u="sng"/>
              <a:t>physical</a:t>
            </a:r>
            <a:r>
              <a:rPr lang="en-US" sz="3600"/>
              <a:t> change.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304800" y="381000"/>
            <a:ext cx="8534400" cy="5584825"/>
          </a:xfrm>
          <a:prstGeom prst="rect">
            <a:avLst/>
          </a:prstGeom>
          <a:noFill/>
          <a:ln w="9525">
            <a:noFill/>
            <a:miter lim="800000"/>
            <a:headEnd/>
            <a:tailEnd/>
          </a:ln>
        </p:spPr>
        <p:txBody>
          <a:bodyPr>
            <a:spAutoFit/>
          </a:bodyPr>
          <a:lstStyle/>
          <a:p>
            <a:pPr marL="457200" indent="-457200">
              <a:spcBef>
                <a:spcPct val="50000"/>
              </a:spcBef>
              <a:buFont typeface="Times" charset="0"/>
              <a:buAutoNum type="arabicParenR" startAt="2"/>
            </a:pPr>
            <a:r>
              <a:rPr lang="en-US" sz="3600"/>
              <a:t>The Law of </a:t>
            </a:r>
            <a:r>
              <a:rPr lang="en-US" sz="3600" u="sng"/>
              <a:t>Conservation</a:t>
            </a:r>
            <a:r>
              <a:rPr lang="en-US" sz="3600"/>
              <a:t> of </a:t>
            </a:r>
            <a:r>
              <a:rPr lang="en-US" sz="3600" u="sng"/>
              <a:t>Matter</a:t>
            </a:r>
            <a:r>
              <a:rPr lang="en-US" sz="3600"/>
              <a:t> applies to physical and chemical changes.  The mass of the parts will be the same in the beginning and in the end. [ If you rip a piece of paper into 4 parts, the mass of all 4 parts must </a:t>
            </a:r>
            <a:r>
              <a:rPr lang="en-US" sz="3600" u="sng"/>
              <a:t>equal</a:t>
            </a:r>
            <a:r>
              <a:rPr lang="en-US" sz="3600"/>
              <a:t> the mass of the original piece of paper.  Also, the mass of all substances before a chemical change must </a:t>
            </a:r>
            <a:r>
              <a:rPr lang="en-US" sz="3600" u="sng"/>
              <a:t>equal</a:t>
            </a:r>
            <a:r>
              <a:rPr lang="en-US" sz="3600"/>
              <a:t> the mass of all new substances after the chemical change.]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a:spcBef>
                <a:spcPct val="50000"/>
              </a:spcBef>
            </a:pPr>
            <a:r>
              <a:rPr lang="en-US" sz="3600"/>
              <a:t>*When burning a log in a fireplace, you start with a large piece of wood and get just a little bit of ashes left over.  If the law of conservation of mass is true (and it is), what happened to the rest of the mass?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304800" y="381000"/>
            <a:ext cx="8534400" cy="641350"/>
          </a:xfrm>
          <a:prstGeom prst="rect">
            <a:avLst/>
          </a:prstGeom>
          <a:noFill/>
          <a:ln w="9525">
            <a:noFill/>
            <a:miter lim="800000"/>
            <a:headEnd/>
            <a:tailEnd/>
          </a:ln>
        </p:spPr>
        <p:txBody>
          <a:bodyPr>
            <a:spAutoFit/>
          </a:bodyPr>
          <a:lstStyle/>
          <a:p>
            <a:pPr>
              <a:spcBef>
                <a:spcPct val="50000"/>
              </a:spcBef>
            </a:pPr>
            <a:r>
              <a:rPr lang="en-US" sz="3600" i="1"/>
              <a:t>Section 3.3: Mixtures of Matter</a:t>
            </a:r>
            <a:r>
              <a:rPr lang="en-US" sz="3600"/>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304800" y="0"/>
            <a:ext cx="8534400" cy="5908675"/>
          </a:xfrm>
          <a:prstGeom prst="rect">
            <a:avLst/>
          </a:prstGeom>
          <a:noFill/>
          <a:ln w="9525">
            <a:noFill/>
            <a:miter lim="800000"/>
            <a:headEnd/>
            <a:tailEnd/>
          </a:ln>
        </p:spPr>
        <p:txBody>
          <a:bodyPr>
            <a:spAutoFit/>
          </a:bodyPr>
          <a:lstStyle/>
          <a:p>
            <a:pPr marL="457200" indent="-457200">
              <a:spcBef>
                <a:spcPct val="50000"/>
              </a:spcBef>
            </a:pPr>
            <a:r>
              <a:rPr lang="en-US" sz="3600" i="1"/>
              <a:t>Section 3.3: Mixtures of Matter</a:t>
            </a:r>
            <a:r>
              <a:rPr lang="en-US" sz="3600"/>
              <a:t> </a:t>
            </a:r>
          </a:p>
          <a:p>
            <a:pPr marL="457200" indent="-457200">
              <a:spcBef>
                <a:spcPct val="50000"/>
              </a:spcBef>
              <a:buFont typeface="Times" charset="0"/>
              <a:buAutoNum type="arabicParenR"/>
            </a:pPr>
            <a:r>
              <a:rPr lang="en-US" sz="3600"/>
              <a:t>A </a:t>
            </a:r>
            <a:r>
              <a:rPr lang="en-US" sz="3600" u="sng"/>
              <a:t>mixture </a:t>
            </a:r>
          </a:p>
          <a:p>
            <a:pPr marL="457200" indent="-457200">
              <a:spcBef>
                <a:spcPct val="50000"/>
              </a:spcBef>
              <a:buFont typeface="Times" charset="0"/>
              <a:buNone/>
            </a:pPr>
            <a:r>
              <a:rPr lang="en-US" sz="3600"/>
              <a:t>	is a combination of </a:t>
            </a:r>
            <a:r>
              <a:rPr lang="en-US" sz="3600" u="sng"/>
              <a:t>two</a:t>
            </a:r>
            <a:r>
              <a:rPr lang="en-US" sz="3600"/>
              <a:t> or </a:t>
            </a:r>
            <a:r>
              <a:rPr lang="en-US" sz="3600" u="sng"/>
              <a:t>more</a:t>
            </a:r>
            <a:r>
              <a:rPr lang="en-US" sz="3600"/>
              <a:t> substances in which each retains their individual chemical properties.  [Mixtures can be separated into the substances that make them up by </a:t>
            </a:r>
            <a:r>
              <a:rPr lang="en-US" sz="3600" u="sng"/>
              <a:t>physical</a:t>
            </a:r>
            <a:r>
              <a:rPr lang="en-US" sz="3600"/>
              <a:t> means.]</a:t>
            </a:r>
          </a:p>
          <a:p>
            <a:pPr marL="457200" indent="-457200">
              <a:spcBef>
                <a:spcPct val="50000"/>
              </a:spcBef>
              <a:buFont typeface="Times" charset="0"/>
              <a:buNone/>
            </a:pPr>
            <a:r>
              <a:rPr lang="en-US" sz="3600"/>
              <a:t>	There are two types of mixtures - </a:t>
            </a:r>
            <a:r>
              <a:rPr lang="en-US" sz="3600" u="sng"/>
              <a:t>heterogeneous</a:t>
            </a:r>
            <a:r>
              <a:rPr lang="en-US" sz="3600"/>
              <a:t> and </a:t>
            </a:r>
            <a:r>
              <a:rPr lang="en-US" sz="3600" u="sng"/>
              <a:t>homogeneous</a:t>
            </a:r>
            <a:r>
              <a:rPr lang="en-US" sz="360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04800" y="381000"/>
            <a:ext cx="8534400" cy="2563813"/>
          </a:xfrm>
          <a:prstGeom prst="rect">
            <a:avLst/>
          </a:prstGeom>
          <a:noFill/>
          <a:ln w="9525">
            <a:noFill/>
            <a:miter lim="800000"/>
            <a:headEnd/>
            <a:tailEnd/>
          </a:ln>
        </p:spPr>
        <p:txBody>
          <a:bodyPr>
            <a:spAutoFit/>
          </a:bodyPr>
          <a:lstStyle/>
          <a:p>
            <a:pPr marL="457200" indent="-457200">
              <a:spcBef>
                <a:spcPct val="50000"/>
              </a:spcBef>
            </a:pPr>
            <a:r>
              <a:rPr lang="en-US" sz="3600" i="1"/>
              <a:t>Section 3.1: Properties of Matter</a:t>
            </a:r>
          </a:p>
          <a:p>
            <a:pPr marL="457200" indent="-457200">
              <a:spcBef>
                <a:spcPct val="50000"/>
              </a:spcBef>
              <a:buFont typeface="Times" charset="0"/>
              <a:buAutoNum type="arabicParenR"/>
            </a:pPr>
            <a:r>
              <a:rPr lang="en-US" sz="3600"/>
              <a:t>Matter is anything that has </a:t>
            </a:r>
            <a:r>
              <a:rPr lang="en-US" sz="3600" u="sng"/>
              <a:t>mass</a:t>
            </a:r>
            <a:r>
              <a:rPr lang="en-US" sz="3600"/>
              <a:t> and takes up </a:t>
            </a:r>
            <a:r>
              <a:rPr lang="en-US" sz="3600" u="sng"/>
              <a:t>space</a:t>
            </a:r>
            <a:r>
              <a:rPr lang="en-US" sz="3600"/>
              <a:t>.  If the matter has a uniform composition, then it is called a </a:t>
            </a:r>
            <a:r>
              <a:rPr lang="en-US" sz="3600" u="sng"/>
              <a:t>substance</a:t>
            </a:r>
            <a:r>
              <a:rPr lang="en-US" sz="3600"/>
              <a:t>.  </a:t>
            </a:r>
          </a:p>
        </p:txBody>
      </p:sp>
      <p:pic>
        <p:nvPicPr>
          <p:cNvPr id="6147" name="Picture 3"/>
          <p:cNvPicPr>
            <a:picLocks noChangeAspect="1" noChangeArrowheads="1"/>
          </p:cNvPicPr>
          <p:nvPr/>
        </p:nvPicPr>
        <p:blipFill>
          <a:blip r:embed="rId2" cstate="print"/>
          <a:srcRect/>
          <a:stretch>
            <a:fillRect/>
          </a:stretch>
        </p:blipFill>
        <p:spPr bwMode="auto">
          <a:xfrm>
            <a:off x="5181600" y="3581400"/>
            <a:ext cx="2895600" cy="2540000"/>
          </a:xfrm>
          <a:prstGeom prst="rect">
            <a:avLst/>
          </a:prstGeom>
          <a:noFill/>
          <a:ln w="9525">
            <a:noFill/>
            <a:miter lim="800000"/>
            <a:headEnd/>
            <a:tailEnd/>
          </a:ln>
        </p:spPr>
      </p:pic>
      <p:pic>
        <p:nvPicPr>
          <p:cNvPr id="6148" name="Picture 4"/>
          <p:cNvPicPr>
            <a:picLocks noChangeAspect="1" noChangeArrowheads="1"/>
          </p:cNvPicPr>
          <p:nvPr/>
        </p:nvPicPr>
        <p:blipFill>
          <a:blip r:embed="rId3" cstate="print"/>
          <a:srcRect/>
          <a:stretch>
            <a:fillRect/>
          </a:stretch>
        </p:blipFill>
        <p:spPr bwMode="auto">
          <a:xfrm>
            <a:off x="914400" y="3581400"/>
            <a:ext cx="3200400" cy="2506663"/>
          </a:xfrm>
          <a:prstGeom prst="rect">
            <a:avLst/>
          </a:prstGeom>
          <a:noFill/>
          <a:ln w="9525">
            <a:noFill/>
            <a:miter lim="800000"/>
            <a:headEnd/>
            <a:tailEnd/>
          </a:ln>
        </p:spPr>
      </p:pic>
      <p:sp>
        <p:nvSpPr>
          <p:cNvPr id="6149" name="Text Box 5"/>
          <p:cNvSpPr txBox="1">
            <a:spLocks noChangeArrowheads="1"/>
          </p:cNvSpPr>
          <p:nvPr/>
        </p:nvSpPr>
        <p:spPr bwMode="auto">
          <a:xfrm>
            <a:off x="1584325" y="4098925"/>
            <a:ext cx="2108200" cy="762000"/>
          </a:xfrm>
          <a:prstGeom prst="rect">
            <a:avLst/>
          </a:prstGeom>
          <a:noFill/>
          <a:ln w="9525">
            <a:noFill/>
            <a:miter lim="800000"/>
            <a:headEnd/>
            <a:tailEnd/>
          </a:ln>
        </p:spPr>
        <p:txBody>
          <a:bodyPr wrap="none">
            <a:spAutoFit/>
          </a:bodyPr>
          <a:lstStyle/>
          <a:p>
            <a:r>
              <a:rPr lang="en-US" sz="4400"/>
              <a:t>Uniform</a:t>
            </a:r>
          </a:p>
        </p:txBody>
      </p:sp>
      <p:sp>
        <p:nvSpPr>
          <p:cNvPr id="6150" name="Text Box 6"/>
          <p:cNvSpPr txBox="1">
            <a:spLocks noChangeArrowheads="1"/>
          </p:cNvSpPr>
          <p:nvPr/>
        </p:nvSpPr>
        <p:spPr bwMode="auto">
          <a:xfrm>
            <a:off x="5029200" y="4876800"/>
            <a:ext cx="3086100" cy="762000"/>
          </a:xfrm>
          <a:prstGeom prst="rect">
            <a:avLst/>
          </a:prstGeom>
          <a:noFill/>
          <a:ln w="9525">
            <a:noFill/>
            <a:miter lim="800000"/>
            <a:headEnd/>
            <a:tailEnd/>
          </a:ln>
        </p:spPr>
        <p:txBody>
          <a:bodyPr wrap="none">
            <a:spAutoFit/>
          </a:bodyPr>
          <a:lstStyle/>
          <a:p>
            <a:r>
              <a:rPr lang="en-US" sz="4400">
                <a:solidFill>
                  <a:srgbClr val="000000"/>
                </a:solidFill>
              </a:rPr>
              <a:t>Not Uniform</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304800" y="381000"/>
            <a:ext cx="8534400" cy="7000875"/>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u="sng"/>
              <a:t>Heterogeneous mixtures</a:t>
            </a:r>
            <a:r>
              <a:rPr lang="en-US" sz="3600"/>
              <a:t> </a:t>
            </a:r>
          </a:p>
          <a:p>
            <a:pPr marL="457200" indent="-457200">
              <a:spcBef>
                <a:spcPct val="50000"/>
              </a:spcBef>
              <a:buFont typeface="Times" charset="0"/>
              <a:buNone/>
            </a:pPr>
            <a:r>
              <a:rPr lang="en-US" sz="3600"/>
              <a:t>	have an </a:t>
            </a:r>
            <a:r>
              <a:rPr lang="en-US" sz="3600" u="sng"/>
              <a:t>uneven</a:t>
            </a:r>
            <a:r>
              <a:rPr lang="en-US" sz="3600"/>
              <a:t> spreading of the substances, and the distinct parts of the mixture are often easily distinguished.  There are two types of heterogeneous mixtures - </a:t>
            </a:r>
            <a:r>
              <a:rPr lang="en-US" sz="3600" u="sng"/>
              <a:t>suspensions</a:t>
            </a:r>
            <a:r>
              <a:rPr lang="en-US" sz="3600"/>
              <a:t> and </a:t>
            </a:r>
            <a:r>
              <a:rPr lang="en-US" sz="3600" u="sng"/>
              <a:t>colloids</a:t>
            </a:r>
            <a:r>
              <a:rPr lang="en-US" sz="3600"/>
              <a:t>.  </a:t>
            </a:r>
            <a:r>
              <a:rPr lang="en-US" sz="3000">
                <a:latin typeface="Arial" charset="0"/>
              </a:rPr>
              <a:t>[remember paraphrasing! 					</a:t>
            </a:r>
            <a:r>
              <a:rPr lang="en-US" sz="3000" u="sng">
                <a:latin typeface="Arial" charset="0"/>
              </a:rPr>
              <a:t>example</a:t>
            </a:r>
          </a:p>
          <a:p>
            <a:pPr marL="457200" indent="-457200">
              <a:spcBef>
                <a:spcPct val="50000"/>
              </a:spcBef>
              <a:buFont typeface="Times" charset="0"/>
              <a:buNone/>
            </a:pPr>
            <a:r>
              <a:rPr lang="en-US" sz="3000">
                <a:latin typeface="Arial" charset="0"/>
              </a:rPr>
              <a:t>Heterogeneous – uneven distribution                	two types                                                  		suspensions &amp; colloids]</a:t>
            </a:r>
          </a:p>
          <a:p>
            <a:pPr marL="2286000" lvl="4" indent="-457200">
              <a:spcBef>
                <a:spcPct val="50000"/>
              </a:spcBef>
              <a:buFont typeface="Times" charset="0"/>
              <a:buNone/>
            </a:pPr>
            <a:endParaRPr lang="en-US" sz="36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304800" y="381000"/>
            <a:ext cx="8534400" cy="4211638"/>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a:pPr>
            <a:r>
              <a:rPr lang="en-US" sz="3600" u="sng"/>
              <a:t>Suspensions</a:t>
            </a:r>
            <a:r>
              <a:rPr lang="en-US" sz="3600"/>
              <a:t> </a:t>
            </a:r>
          </a:p>
          <a:p>
            <a:pPr marL="952500" lvl="1" indent="-495300">
              <a:spcBef>
                <a:spcPct val="50000"/>
              </a:spcBef>
              <a:buFont typeface="Times" charset="0"/>
              <a:buNone/>
            </a:pPr>
            <a:r>
              <a:rPr lang="en-US" sz="3600"/>
              <a:t>heterogeneous mixtures in which the different parts can </a:t>
            </a:r>
            <a:r>
              <a:rPr lang="en-US" sz="3600" u="sng"/>
              <a:t>settle</a:t>
            </a:r>
            <a:r>
              <a:rPr lang="en-US" sz="3600"/>
              <a:t> upon standing.  Anything that tells you to </a:t>
            </a:r>
            <a:r>
              <a:rPr lang="en-US" sz="3600" u="sng"/>
              <a:t>shake</a:t>
            </a:r>
            <a:r>
              <a:rPr lang="en-US" sz="3600"/>
              <a:t> </a:t>
            </a:r>
            <a:r>
              <a:rPr lang="en-US" sz="3600" u="sng"/>
              <a:t>well</a:t>
            </a:r>
            <a:r>
              <a:rPr lang="en-US" sz="3600"/>
              <a:t> before using is a suspension, like orange juice with pulp and italian salad dressing.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marL="609600" indent="-609600">
              <a:spcBef>
                <a:spcPct val="50000"/>
              </a:spcBef>
              <a:buFont typeface="Times" charset="0"/>
              <a:buAutoNum type="romanUcPeriod" startAt="2"/>
            </a:pPr>
            <a:r>
              <a:rPr lang="en-US" sz="3600" u="sng"/>
              <a:t>Colloids</a:t>
            </a:r>
            <a:r>
              <a:rPr lang="en-US" sz="3600"/>
              <a:t>							 are heterogeneous mixtures in which the different parts </a:t>
            </a:r>
            <a:r>
              <a:rPr lang="en-US" sz="3600" u="sng"/>
              <a:t>do</a:t>
            </a:r>
            <a:r>
              <a:rPr lang="en-US" sz="3600"/>
              <a:t> </a:t>
            </a:r>
            <a:r>
              <a:rPr lang="en-US" sz="3600" u="sng"/>
              <a:t>not</a:t>
            </a:r>
            <a:r>
              <a:rPr lang="en-US" sz="3600"/>
              <a:t> settle, like smoke and fog.  Colloids will scatter light, a property called the </a:t>
            </a:r>
            <a:r>
              <a:rPr lang="en-US" sz="3600" u="sng"/>
              <a:t>Tyndall</a:t>
            </a:r>
            <a:r>
              <a:rPr lang="en-US" sz="3600"/>
              <a:t> </a:t>
            </a:r>
            <a:r>
              <a:rPr lang="en-US" sz="3600" u="sng"/>
              <a:t>Effect</a:t>
            </a:r>
            <a:r>
              <a:rPr lang="en-US" sz="3600"/>
              <a:t>.  </a:t>
            </a:r>
          </a:p>
        </p:txBody>
      </p:sp>
      <p:pic>
        <p:nvPicPr>
          <p:cNvPr id="35843" name="Picture 3"/>
          <p:cNvPicPr>
            <a:picLocks noChangeAspect="1" noChangeArrowheads="1"/>
          </p:cNvPicPr>
          <p:nvPr/>
        </p:nvPicPr>
        <p:blipFill>
          <a:blip r:embed="rId2" cstate="print"/>
          <a:srcRect/>
          <a:stretch>
            <a:fillRect/>
          </a:stretch>
        </p:blipFill>
        <p:spPr bwMode="auto">
          <a:xfrm>
            <a:off x="838200" y="3124200"/>
            <a:ext cx="7543800" cy="3503613"/>
          </a:xfrm>
          <a:prstGeom prst="rect">
            <a:avLst/>
          </a:prstGeom>
          <a:noFill/>
          <a:ln w="9525">
            <a:noFill/>
            <a:miter lim="800000"/>
            <a:headEnd/>
            <a:tailEnd/>
          </a:ln>
        </p:spPr>
      </p:pic>
      <p:sp>
        <p:nvSpPr>
          <p:cNvPr id="35844" name="Text Box 4"/>
          <p:cNvSpPr txBox="1">
            <a:spLocks noChangeArrowheads="1"/>
          </p:cNvSpPr>
          <p:nvPr/>
        </p:nvSpPr>
        <p:spPr bwMode="auto">
          <a:xfrm>
            <a:off x="4114800" y="4953000"/>
            <a:ext cx="3228975" cy="641350"/>
          </a:xfrm>
          <a:prstGeom prst="rect">
            <a:avLst/>
          </a:prstGeom>
          <a:noFill/>
          <a:ln w="9525">
            <a:noFill/>
            <a:miter lim="800000"/>
            <a:headEnd/>
            <a:tailEnd/>
          </a:ln>
        </p:spPr>
        <p:txBody>
          <a:bodyPr wrap="none">
            <a:spAutoFit/>
          </a:bodyPr>
          <a:lstStyle/>
          <a:p>
            <a:r>
              <a:rPr lang="en-US" sz="3600">
                <a:sym typeface="Symbol" pitchFamily="18" charset="2"/>
              </a:rPr>
              <a:t> Tyndall Effect</a:t>
            </a:r>
            <a:endParaRPr lang="en-US" sz="360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304800" y="381000"/>
            <a:ext cx="8534400" cy="6043613"/>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400" u="sng"/>
              <a:t>Homogeneous mixtures</a:t>
            </a:r>
            <a:r>
              <a:rPr lang="en-US" sz="3400"/>
              <a:t> </a:t>
            </a:r>
          </a:p>
          <a:p>
            <a:pPr marL="457200" indent="-457200">
              <a:spcBef>
                <a:spcPct val="50000"/>
              </a:spcBef>
              <a:buFont typeface="Times" charset="0"/>
              <a:buNone/>
            </a:pPr>
            <a:r>
              <a:rPr lang="en-US" sz="3400"/>
              <a:t>	have an </a:t>
            </a:r>
            <a:r>
              <a:rPr lang="en-US" sz="3400" u="sng"/>
              <a:t>even</a:t>
            </a:r>
            <a:r>
              <a:rPr lang="en-US" sz="3400"/>
              <a:t> spreading of the substances, [making the parts of the mixture somewhat difficult to distinguish, which is the idea behind “homogenizing” milk - making it the same from the first glass to the last.]  Homogeneous mixtures are often also called </a:t>
            </a:r>
            <a:r>
              <a:rPr lang="en-US" sz="3400" u="sng"/>
              <a:t>solutions</a:t>
            </a:r>
            <a:r>
              <a:rPr lang="en-US" sz="3400"/>
              <a:t>.   The two parts of a solution are the </a:t>
            </a:r>
            <a:r>
              <a:rPr lang="en-US" sz="3400" u="sng"/>
              <a:t>solute</a:t>
            </a:r>
            <a:r>
              <a:rPr lang="en-US" sz="3400"/>
              <a:t> (thing being dissolved, or in lesser amounts) and the </a:t>
            </a:r>
            <a:r>
              <a:rPr lang="en-US" sz="3400" u="sng"/>
              <a:t>solvent</a:t>
            </a:r>
            <a:r>
              <a:rPr lang="en-US" sz="3400"/>
              <a:t> (thing doing the dissolving, or in greater amount).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304800" y="381000"/>
            <a:ext cx="8534400" cy="6134100"/>
          </a:xfrm>
          <a:prstGeom prst="rect">
            <a:avLst/>
          </a:prstGeom>
          <a:noFill/>
          <a:ln w="9525">
            <a:noFill/>
            <a:miter lim="800000"/>
            <a:headEnd/>
            <a:tailEnd/>
          </a:ln>
        </p:spPr>
        <p:txBody>
          <a:bodyPr>
            <a:spAutoFit/>
          </a:bodyPr>
          <a:lstStyle/>
          <a:p>
            <a:pPr marL="457200" indent="-457200">
              <a:spcBef>
                <a:spcPct val="50000"/>
              </a:spcBef>
              <a:buFont typeface="Times" charset="0"/>
              <a:buAutoNum type="arabicParenR" startAt="2"/>
            </a:pPr>
            <a:r>
              <a:rPr lang="en-US" sz="3600"/>
              <a:t>Mixtures must be separable by </a:t>
            </a:r>
            <a:r>
              <a:rPr lang="en-US" sz="3600" u="sng"/>
              <a:t>physical</a:t>
            </a:r>
            <a:r>
              <a:rPr lang="en-US" sz="3600"/>
              <a:t> means. [ This could be simple, like using a magnet to pull iron out of sand, or using your </a:t>
            </a:r>
            <a:r>
              <a:rPr lang="en-US" sz="3600" u="sng"/>
              <a:t>fingers</a:t>
            </a:r>
            <a:r>
              <a:rPr lang="en-US" sz="3600"/>
              <a:t> to pull marshmallows out of Lucky Charms Cereal, but often mixtures are harder than that to separate.  Depending on the actual mixture,] chemists often use one of </a:t>
            </a:r>
            <a:r>
              <a:rPr lang="en-US" sz="3600" u="sng"/>
              <a:t>four</a:t>
            </a:r>
            <a:r>
              <a:rPr lang="en-US" sz="3600"/>
              <a:t> basic ways to separate mixtures - filtration, distillation, crystallization, and chromatography.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304800" y="381000"/>
            <a:ext cx="8534400" cy="3662363"/>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u="sng"/>
              <a:t>Filtration</a:t>
            </a:r>
            <a:r>
              <a:rPr lang="en-US" sz="3600"/>
              <a:t> </a:t>
            </a:r>
          </a:p>
          <a:p>
            <a:pPr marL="457200" indent="-457200">
              <a:spcBef>
                <a:spcPct val="50000"/>
              </a:spcBef>
              <a:buFont typeface="Times" charset="0"/>
              <a:buNone/>
            </a:pPr>
            <a:r>
              <a:rPr lang="en-US" sz="3600"/>
              <a:t>	uses a </a:t>
            </a:r>
            <a:r>
              <a:rPr lang="en-US" sz="3600" u="sng"/>
              <a:t>filter</a:t>
            </a:r>
            <a:r>
              <a:rPr lang="en-US" sz="3600"/>
              <a:t> to remove large, undissolved particles from a </a:t>
            </a:r>
            <a:r>
              <a:rPr lang="en-US" sz="3600" u="sng"/>
              <a:t>heterogeneous</a:t>
            </a:r>
            <a:r>
              <a:rPr lang="en-US" sz="3600"/>
              <a:t> mixture.  [The particles get trapped by the filter as the rest of the mixture travels </a:t>
            </a:r>
            <a:r>
              <a:rPr lang="en-US" sz="3600" u="sng"/>
              <a:t>through</a:t>
            </a:r>
            <a:r>
              <a:rPr lang="en-US" sz="3600"/>
              <a:t> the filter.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304800" y="381000"/>
            <a:ext cx="8534400" cy="613410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600" u="sng"/>
              <a:t>Distillation</a:t>
            </a:r>
            <a:r>
              <a:rPr lang="en-US" sz="3600"/>
              <a:t> 							uses the different </a:t>
            </a:r>
            <a:r>
              <a:rPr lang="en-US" sz="3600" u="sng"/>
              <a:t>boiling</a:t>
            </a:r>
            <a:r>
              <a:rPr lang="en-US" sz="3600"/>
              <a:t> temperatures of the liquid parts of a </a:t>
            </a:r>
            <a:r>
              <a:rPr lang="en-US" sz="3600" u="sng"/>
              <a:t>homogeneous</a:t>
            </a:r>
            <a:r>
              <a:rPr lang="en-US" sz="3600"/>
              <a:t> mixture to separate the parts.  [The part with the </a:t>
            </a:r>
            <a:r>
              <a:rPr lang="en-US" sz="3600" u="sng"/>
              <a:t>lowest</a:t>
            </a:r>
            <a:r>
              <a:rPr lang="en-US" sz="3600"/>
              <a:t> boiling point will vaporize (boil out) first, and if desired can be collected and </a:t>
            </a:r>
            <a:r>
              <a:rPr lang="en-US" sz="3600" u="sng"/>
              <a:t>condensed</a:t>
            </a:r>
            <a:r>
              <a:rPr lang="en-US" sz="3600"/>
              <a:t> back into a liquid.  This process can be repeated until only one part of the original mixture is left.  ][they do this to liquor to make it stronger!]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304800" y="381000"/>
            <a:ext cx="8534400" cy="3387725"/>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3"/>
            </a:pPr>
            <a:r>
              <a:rPr lang="en-US" sz="3600" u="sng"/>
              <a:t>Crystallization</a:t>
            </a:r>
            <a:r>
              <a:rPr lang="en-US" sz="3600"/>
              <a:t> 					removes the </a:t>
            </a:r>
            <a:r>
              <a:rPr lang="en-US" sz="3600" u="sng"/>
              <a:t>liquid</a:t>
            </a:r>
            <a:r>
              <a:rPr lang="en-US" sz="3600"/>
              <a:t> part(s) of a </a:t>
            </a:r>
            <a:r>
              <a:rPr lang="en-US" sz="3600" u="sng"/>
              <a:t>homogeneous</a:t>
            </a:r>
            <a:r>
              <a:rPr lang="en-US" sz="3600"/>
              <a:t> mixture to leave the solid part(s) behind.  The liquid is removed by </a:t>
            </a:r>
            <a:r>
              <a:rPr lang="en-US" sz="3600" u="sng"/>
              <a:t>evaporation</a:t>
            </a:r>
            <a:r>
              <a:rPr lang="en-US" sz="3600"/>
              <a:t>, or if time is an issue, vaporization.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304800" y="381000"/>
            <a:ext cx="8534400" cy="393700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4"/>
            </a:pPr>
            <a:r>
              <a:rPr lang="en-US" sz="3600" u="sng"/>
              <a:t>Chromatography</a:t>
            </a:r>
            <a:r>
              <a:rPr lang="en-US" sz="3600"/>
              <a:t> 					separates a </a:t>
            </a:r>
            <a:r>
              <a:rPr lang="en-US" sz="3600" u="sng"/>
              <a:t>homogenous</a:t>
            </a:r>
            <a:r>
              <a:rPr lang="en-US" sz="3600"/>
              <a:t> mixture based on how far it can </a:t>
            </a:r>
            <a:r>
              <a:rPr lang="en-US" sz="3600" u="sng"/>
              <a:t>travel</a:t>
            </a:r>
            <a:r>
              <a:rPr lang="en-US" sz="3600"/>
              <a:t> through a certain area.  There are many, many types of chromatography that can do everything from separate dyes in an ink pen to separate the parts of DNA.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304800" y="381000"/>
            <a:ext cx="8534400" cy="641350"/>
          </a:xfrm>
          <a:prstGeom prst="rect">
            <a:avLst/>
          </a:prstGeom>
          <a:noFill/>
          <a:ln w="9525">
            <a:noFill/>
            <a:miter lim="800000"/>
            <a:headEnd/>
            <a:tailEnd/>
          </a:ln>
        </p:spPr>
        <p:txBody>
          <a:bodyPr>
            <a:spAutoFit/>
          </a:bodyPr>
          <a:lstStyle/>
          <a:p>
            <a:pPr>
              <a:spcBef>
                <a:spcPct val="50000"/>
              </a:spcBef>
            </a:pPr>
            <a:r>
              <a:rPr lang="en-US" sz="3600" i="1"/>
              <a:t>Section 3.4: Elements and Compounds</a:t>
            </a:r>
            <a:r>
              <a:rPr lang="en-US" sz="360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04800" y="381000"/>
            <a:ext cx="8534400" cy="4760913"/>
          </a:xfrm>
          <a:prstGeom prst="rect">
            <a:avLst/>
          </a:prstGeom>
          <a:noFill/>
          <a:ln w="9525">
            <a:noFill/>
            <a:miter lim="800000"/>
            <a:headEnd/>
            <a:tailEnd/>
          </a:ln>
        </p:spPr>
        <p:txBody>
          <a:bodyPr>
            <a:spAutoFit/>
          </a:bodyPr>
          <a:lstStyle/>
          <a:p>
            <a:pPr marL="457200" indent="-457200">
              <a:spcBef>
                <a:spcPct val="50000"/>
              </a:spcBef>
            </a:pPr>
            <a:r>
              <a:rPr lang="en-US" sz="3600" i="1"/>
              <a:t>Section 3.1: Properties of Matter</a:t>
            </a:r>
          </a:p>
          <a:p>
            <a:pPr marL="457200" indent="-457200">
              <a:spcBef>
                <a:spcPct val="50000"/>
              </a:spcBef>
              <a:buFont typeface="Times" charset="0"/>
              <a:buAutoNum type="arabicParenR"/>
            </a:pPr>
            <a:r>
              <a:rPr lang="en-US" sz="3600"/>
              <a:t>Matter is anything that has </a:t>
            </a:r>
            <a:r>
              <a:rPr lang="en-US" sz="3600" u="sng"/>
              <a:t>mass</a:t>
            </a:r>
            <a:r>
              <a:rPr lang="en-US" sz="3600"/>
              <a:t> and takes up </a:t>
            </a:r>
            <a:r>
              <a:rPr lang="en-US" sz="3600" u="sng"/>
              <a:t>space</a:t>
            </a:r>
            <a:r>
              <a:rPr lang="en-US" sz="3600"/>
              <a:t>.  If the matter has a uniform composition, then it is called a </a:t>
            </a:r>
            <a:r>
              <a:rPr lang="en-US" sz="3600" u="sng"/>
              <a:t>substance</a:t>
            </a:r>
            <a:r>
              <a:rPr lang="en-US" sz="3600"/>
              <a:t>, or pure substance.  [This includes all </a:t>
            </a:r>
            <a:r>
              <a:rPr lang="en-US" sz="3600" u="sng"/>
              <a:t>elements</a:t>
            </a:r>
            <a:r>
              <a:rPr lang="en-US" sz="3600"/>
              <a:t>, like iron, carbon, and oxygen, and </a:t>
            </a:r>
            <a:r>
              <a:rPr lang="en-US" sz="3600" u="sng"/>
              <a:t>compounds</a:t>
            </a:r>
            <a:r>
              <a:rPr lang="en-US" sz="3600"/>
              <a:t> of the elements, like salt, water, and acetic acid.]</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304800" y="381000"/>
            <a:ext cx="8534400" cy="2014538"/>
          </a:xfrm>
          <a:prstGeom prst="rect">
            <a:avLst/>
          </a:prstGeom>
          <a:noFill/>
          <a:ln w="9525">
            <a:noFill/>
            <a:miter lim="800000"/>
            <a:headEnd/>
            <a:tailEnd/>
          </a:ln>
        </p:spPr>
        <p:txBody>
          <a:bodyPr>
            <a:spAutoFit/>
          </a:bodyPr>
          <a:lstStyle/>
          <a:p>
            <a:pPr marL="457200" indent="-457200">
              <a:spcBef>
                <a:spcPct val="50000"/>
              </a:spcBef>
            </a:pPr>
            <a:r>
              <a:rPr lang="en-US" sz="3600" i="1"/>
              <a:t>Section 3.4: Elements and Compounds</a:t>
            </a:r>
          </a:p>
          <a:p>
            <a:pPr marL="457200" indent="-457200">
              <a:spcBef>
                <a:spcPct val="50000"/>
              </a:spcBef>
              <a:buFont typeface="Times" charset="0"/>
              <a:buAutoNum type="arabicParenR"/>
            </a:pPr>
            <a:r>
              <a:rPr lang="en-US" sz="3600"/>
              <a:t> Pure substances can be classified into two groups - </a:t>
            </a:r>
            <a:r>
              <a:rPr lang="en-US" sz="3600" u="sng"/>
              <a:t>elements</a:t>
            </a:r>
            <a:r>
              <a:rPr lang="en-US" sz="3600"/>
              <a:t> and </a:t>
            </a:r>
            <a:r>
              <a:rPr lang="en-US" sz="3600" u="sng"/>
              <a:t>compounds</a:t>
            </a:r>
            <a:r>
              <a:rPr lang="en-US" sz="3600"/>
              <a:t>.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304800" y="381000"/>
            <a:ext cx="8534400" cy="503555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u="sng"/>
              <a:t>Elements</a:t>
            </a:r>
            <a:r>
              <a:rPr lang="en-US" sz="3600"/>
              <a:t> 						contain atoms that are all the </a:t>
            </a:r>
            <a:r>
              <a:rPr lang="en-US" sz="3600" u="sng"/>
              <a:t>same</a:t>
            </a:r>
            <a:r>
              <a:rPr lang="en-US" sz="3600"/>
              <a:t>, and cannot be broken down by physical or </a:t>
            </a:r>
            <a:r>
              <a:rPr lang="en-US" sz="3600" u="sng"/>
              <a:t>chemical</a:t>
            </a:r>
            <a:r>
              <a:rPr lang="en-US" sz="3600"/>
              <a:t> means (it takes nuclear means).  There are </a:t>
            </a:r>
            <a:r>
              <a:rPr lang="en-US" sz="3600" u="sng"/>
              <a:t>91</a:t>
            </a:r>
            <a:r>
              <a:rPr lang="en-US" sz="3600"/>
              <a:t> naturally occurring elements, and several more that have been made by scientists.  The best way to check if a substance is an element is to find it on the </a:t>
            </a:r>
            <a:r>
              <a:rPr lang="en-US" sz="3600" u="sng"/>
              <a:t>Periodic</a:t>
            </a:r>
            <a:r>
              <a:rPr lang="en-US" sz="3600"/>
              <a:t> </a:t>
            </a:r>
            <a:r>
              <a:rPr lang="en-US" sz="3600" u="sng"/>
              <a:t>Table</a:t>
            </a:r>
            <a:r>
              <a:rPr lang="en-US" sz="3600"/>
              <a:t> of the </a:t>
            </a:r>
            <a:r>
              <a:rPr lang="en-US" sz="3600" u="sng"/>
              <a:t>Elements</a:t>
            </a:r>
            <a:r>
              <a:rPr lang="en-US" sz="3600"/>
              <a:t>.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304800" y="381000"/>
            <a:ext cx="8534400" cy="6302375"/>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400" u="sng"/>
              <a:t>Compounds</a:t>
            </a:r>
            <a:r>
              <a:rPr lang="en-US" sz="3400"/>
              <a:t> 						contain atoms of two or more </a:t>
            </a:r>
            <a:r>
              <a:rPr lang="en-US" sz="3400" u="sng"/>
              <a:t>elements</a:t>
            </a:r>
            <a:r>
              <a:rPr lang="en-US" sz="3400"/>
              <a:t> arranged in a specific </a:t>
            </a:r>
            <a:r>
              <a:rPr lang="en-US" sz="3400" u="sng"/>
              <a:t>ratio</a:t>
            </a:r>
            <a:r>
              <a:rPr lang="en-US" sz="3400"/>
              <a:t> that is always the same.  Unlike mixtures, compounds cannot be separated by physical means; separation can only be done </a:t>
            </a:r>
            <a:r>
              <a:rPr lang="en-US" sz="3400" u="sng"/>
              <a:t>chemically</a:t>
            </a:r>
            <a:r>
              <a:rPr lang="en-US" sz="3400"/>
              <a:t>.  [When a compound is formed, its properties are usually nothing like the properties of the atoms that make it up.  Because the atoms of a compound must always be of the same whole number </a:t>
            </a:r>
            <a:r>
              <a:rPr lang="en-US" sz="3400" u="sng"/>
              <a:t>ratio</a:t>
            </a:r>
            <a:r>
              <a:rPr lang="en-US" sz="3400"/>
              <a:t>, many different rules can be established.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304800" y="381000"/>
            <a:ext cx="8534400" cy="5584825"/>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a:pPr>
            <a:r>
              <a:rPr lang="en-US" sz="3600" u="sng"/>
              <a:t>The law of definite proportions</a:t>
            </a:r>
            <a:r>
              <a:rPr lang="en-US" sz="3600"/>
              <a:t> 			says that no matter how much of the compound you have, the ratio of the </a:t>
            </a:r>
            <a:r>
              <a:rPr lang="en-US" sz="3600" u="sng"/>
              <a:t>masses</a:t>
            </a:r>
            <a:r>
              <a:rPr lang="en-US" sz="3600"/>
              <a:t> of the elements is always the same.  [This means the </a:t>
            </a:r>
            <a:r>
              <a:rPr lang="en-US" sz="3600" u="sng"/>
              <a:t>percent</a:t>
            </a:r>
            <a:r>
              <a:rPr lang="en-US" sz="3600"/>
              <a:t> by mass of each element in a compound can be calculated.  For example, if we have 18 g of water, 16 g comes from </a:t>
            </a:r>
            <a:r>
              <a:rPr lang="en-US" sz="3600" u="sng"/>
              <a:t>oxygen</a:t>
            </a:r>
            <a:r>
              <a:rPr lang="en-US" sz="3600"/>
              <a:t>, and 2 g comes from </a:t>
            </a:r>
            <a:r>
              <a:rPr lang="en-US" sz="3600" u="sng"/>
              <a:t>hydrogen</a:t>
            </a:r>
            <a:r>
              <a:rPr lang="en-US" sz="3600"/>
              <a:t>.  Thus water is 89% oxygen by mass and 11% hydrogen by mass.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8"/>
          <p:cNvSpPr txBox="1">
            <a:spLocks noChangeArrowheads="1"/>
          </p:cNvSpPr>
          <p:nvPr/>
        </p:nvSpPr>
        <p:spPr bwMode="auto">
          <a:xfrm>
            <a:off x="304800" y="381000"/>
            <a:ext cx="8534400" cy="4486275"/>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startAt="2"/>
            </a:pPr>
            <a:r>
              <a:rPr lang="en-US" sz="3600" u="sng"/>
              <a:t>The law of multiple proportions</a:t>
            </a:r>
            <a:r>
              <a:rPr lang="en-US" sz="3600"/>
              <a:t> 		says that elements can combine in different </a:t>
            </a:r>
            <a:r>
              <a:rPr lang="en-US" sz="3600" u="sng"/>
              <a:t>whole</a:t>
            </a:r>
            <a:r>
              <a:rPr lang="en-US" sz="3600"/>
              <a:t> number ratios to make different compounds. [ For example, water has a ratio of </a:t>
            </a:r>
            <a:r>
              <a:rPr lang="en-US" sz="3600" u="sng"/>
              <a:t>1</a:t>
            </a:r>
            <a:r>
              <a:rPr lang="en-US" sz="3600"/>
              <a:t> oxygen atom to 2 hydrogen atoms, while peroxide has a ratio of </a:t>
            </a:r>
            <a:r>
              <a:rPr lang="en-US" sz="3600" u="sng"/>
              <a:t>2</a:t>
            </a:r>
            <a:r>
              <a:rPr lang="en-US" sz="3600"/>
              <a:t> oxygen atoms to 2 hydrogen atoms.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3581400" y="304800"/>
            <a:ext cx="1524000" cy="641350"/>
          </a:xfrm>
          <a:prstGeom prst="rect">
            <a:avLst/>
          </a:prstGeom>
          <a:noFill/>
          <a:ln w="9525">
            <a:noFill/>
            <a:miter lim="800000"/>
            <a:headEnd/>
            <a:tailEnd/>
          </a:ln>
        </p:spPr>
        <p:txBody>
          <a:bodyPr>
            <a:spAutoFit/>
          </a:bodyPr>
          <a:lstStyle/>
          <a:p>
            <a:pPr>
              <a:spcBef>
                <a:spcPct val="50000"/>
              </a:spcBef>
            </a:pPr>
            <a:r>
              <a:rPr lang="en-US" sz="3600"/>
              <a:t>Matter </a:t>
            </a:r>
            <a:endParaRPr lang="en-US" sz="3600" b="1"/>
          </a:p>
        </p:txBody>
      </p:sp>
      <p:sp>
        <p:nvSpPr>
          <p:cNvPr id="54275" name="Line 3"/>
          <p:cNvSpPr>
            <a:spLocks noChangeShapeType="1"/>
          </p:cNvSpPr>
          <p:nvPr/>
        </p:nvSpPr>
        <p:spPr bwMode="auto">
          <a:xfrm flipH="1">
            <a:off x="2743200" y="838200"/>
            <a:ext cx="1371600" cy="304800"/>
          </a:xfrm>
          <a:prstGeom prst="line">
            <a:avLst/>
          </a:prstGeom>
          <a:noFill/>
          <a:ln w="9525">
            <a:solidFill>
              <a:schemeClr val="tx1"/>
            </a:solidFill>
            <a:round/>
            <a:headEnd/>
            <a:tailEnd/>
          </a:ln>
        </p:spPr>
        <p:txBody>
          <a:bodyPr wrap="none" anchor="ctr"/>
          <a:lstStyle/>
          <a:p>
            <a:endParaRPr lang="en-US"/>
          </a:p>
        </p:txBody>
      </p:sp>
      <p:sp>
        <p:nvSpPr>
          <p:cNvPr id="54276" name="Line 4"/>
          <p:cNvSpPr>
            <a:spLocks noChangeShapeType="1"/>
          </p:cNvSpPr>
          <p:nvPr/>
        </p:nvSpPr>
        <p:spPr bwMode="auto">
          <a:xfrm>
            <a:off x="4343400" y="838200"/>
            <a:ext cx="1981200" cy="228600"/>
          </a:xfrm>
          <a:prstGeom prst="line">
            <a:avLst/>
          </a:prstGeom>
          <a:noFill/>
          <a:ln w="9525">
            <a:solidFill>
              <a:schemeClr val="tx1"/>
            </a:solidFill>
            <a:round/>
            <a:headEnd/>
            <a:tailEnd/>
          </a:ln>
        </p:spPr>
        <p:txBody>
          <a:bodyPr wrap="none" anchor="ctr"/>
          <a:lstStyle/>
          <a:p>
            <a:endParaRPr lang="en-US"/>
          </a:p>
        </p:txBody>
      </p:sp>
      <p:sp>
        <p:nvSpPr>
          <p:cNvPr id="54277" name="Text Box 5"/>
          <p:cNvSpPr txBox="1">
            <a:spLocks noChangeArrowheads="1"/>
          </p:cNvSpPr>
          <p:nvPr/>
        </p:nvSpPr>
        <p:spPr bwMode="auto">
          <a:xfrm>
            <a:off x="1828800" y="1143000"/>
            <a:ext cx="1835150" cy="641350"/>
          </a:xfrm>
          <a:prstGeom prst="rect">
            <a:avLst/>
          </a:prstGeom>
          <a:noFill/>
          <a:ln w="9525">
            <a:noFill/>
            <a:miter lim="800000"/>
            <a:headEnd/>
            <a:tailEnd/>
          </a:ln>
        </p:spPr>
        <p:txBody>
          <a:bodyPr wrap="none">
            <a:spAutoFit/>
          </a:bodyPr>
          <a:lstStyle/>
          <a:p>
            <a:r>
              <a:rPr lang="en-US" sz="3600"/>
              <a:t>Mixtures</a:t>
            </a:r>
          </a:p>
        </p:txBody>
      </p:sp>
      <p:sp>
        <p:nvSpPr>
          <p:cNvPr id="54278" name="Text Box 6"/>
          <p:cNvSpPr txBox="1">
            <a:spLocks noChangeArrowheads="1"/>
          </p:cNvSpPr>
          <p:nvPr/>
        </p:nvSpPr>
        <p:spPr bwMode="auto">
          <a:xfrm>
            <a:off x="5257800" y="1143000"/>
            <a:ext cx="2216150" cy="641350"/>
          </a:xfrm>
          <a:prstGeom prst="rect">
            <a:avLst/>
          </a:prstGeom>
          <a:noFill/>
          <a:ln w="9525">
            <a:noFill/>
            <a:miter lim="800000"/>
            <a:headEnd/>
            <a:tailEnd/>
          </a:ln>
        </p:spPr>
        <p:txBody>
          <a:bodyPr wrap="none">
            <a:spAutoFit/>
          </a:bodyPr>
          <a:lstStyle/>
          <a:p>
            <a:r>
              <a:rPr lang="en-US" sz="3600"/>
              <a:t>Substances</a:t>
            </a:r>
          </a:p>
        </p:txBody>
      </p:sp>
      <p:sp>
        <p:nvSpPr>
          <p:cNvPr id="54279" name="Line 7"/>
          <p:cNvSpPr>
            <a:spLocks noChangeShapeType="1"/>
          </p:cNvSpPr>
          <p:nvPr/>
        </p:nvSpPr>
        <p:spPr bwMode="auto">
          <a:xfrm flipH="1">
            <a:off x="1676400" y="1676400"/>
            <a:ext cx="838200" cy="609600"/>
          </a:xfrm>
          <a:prstGeom prst="line">
            <a:avLst/>
          </a:prstGeom>
          <a:noFill/>
          <a:ln w="9525">
            <a:solidFill>
              <a:schemeClr val="tx1"/>
            </a:solidFill>
            <a:round/>
            <a:headEnd/>
            <a:tailEnd/>
          </a:ln>
        </p:spPr>
        <p:txBody>
          <a:bodyPr wrap="none" anchor="ctr"/>
          <a:lstStyle/>
          <a:p>
            <a:endParaRPr lang="en-US"/>
          </a:p>
        </p:txBody>
      </p:sp>
      <p:sp>
        <p:nvSpPr>
          <p:cNvPr id="54280" name="Line 8"/>
          <p:cNvSpPr>
            <a:spLocks noChangeShapeType="1"/>
          </p:cNvSpPr>
          <p:nvPr/>
        </p:nvSpPr>
        <p:spPr bwMode="auto">
          <a:xfrm>
            <a:off x="2590800" y="1676400"/>
            <a:ext cx="1371600" cy="609600"/>
          </a:xfrm>
          <a:prstGeom prst="line">
            <a:avLst/>
          </a:prstGeom>
          <a:noFill/>
          <a:ln w="9525">
            <a:solidFill>
              <a:schemeClr val="tx1"/>
            </a:solidFill>
            <a:round/>
            <a:headEnd/>
            <a:tailEnd/>
          </a:ln>
        </p:spPr>
        <p:txBody>
          <a:bodyPr wrap="none" anchor="ctr"/>
          <a:lstStyle/>
          <a:p>
            <a:endParaRPr lang="en-US"/>
          </a:p>
        </p:txBody>
      </p:sp>
      <p:sp>
        <p:nvSpPr>
          <p:cNvPr id="54281" name="Text Box 9"/>
          <p:cNvSpPr txBox="1">
            <a:spLocks noChangeArrowheads="1"/>
          </p:cNvSpPr>
          <p:nvPr/>
        </p:nvSpPr>
        <p:spPr bwMode="auto">
          <a:xfrm>
            <a:off x="3048000" y="2362200"/>
            <a:ext cx="1944688" cy="457200"/>
          </a:xfrm>
          <a:prstGeom prst="rect">
            <a:avLst/>
          </a:prstGeom>
          <a:noFill/>
          <a:ln w="9525">
            <a:noFill/>
            <a:miter lim="800000"/>
            <a:headEnd/>
            <a:tailEnd/>
          </a:ln>
        </p:spPr>
        <p:txBody>
          <a:bodyPr wrap="none">
            <a:spAutoFit/>
          </a:bodyPr>
          <a:lstStyle/>
          <a:p>
            <a:r>
              <a:rPr lang="en-US"/>
              <a:t>Homogeneous</a:t>
            </a:r>
          </a:p>
        </p:txBody>
      </p:sp>
      <p:sp>
        <p:nvSpPr>
          <p:cNvPr id="54282" name="Text Box 10"/>
          <p:cNvSpPr txBox="1">
            <a:spLocks noChangeArrowheads="1"/>
          </p:cNvSpPr>
          <p:nvPr/>
        </p:nvSpPr>
        <p:spPr bwMode="auto">
          <a:xfrm>
            <a:off x="457200" y="2362200"/>
            <a:ext cx="2011363" cy="457200"/>
          </a:xfrm>
          <a:prstGeom prst="rect">
            <a:avLst/>
          </a:prstGeom>
          <a:noFill/>
          <a:ln w="9525">
            <a:noFill/>
            <a:miter lim="800000"/>
            <a:headEnd/>
            <a:tailEnd/>
          </a:ln>
        </p:spPr>
        <p:txBody>
          <a:bodyPr wrap="none">
            <a:spAutoFit/>
          </a:bodyPr>
          <a:lstStyle/>
          <a:p>
            <a:r>
              <a:rPr lang="en-US"/>
              <a:t>Heterogeneous</a:t>
            </a:r>
          </a:p>
        </p:txBody>
      </p:sp>
      <p:sp>
        <p:nvSpPr>
          <p:cNvPr id="54283" name="Line 11"/>
          <p:cNvSpPr>
            <a:spLocks noChangeShapeType="1"/>
          </p:cNvSpPr>
          <p:nvPr/>
        </p:nvSpPr>
        <p:spPr bwMode="auto">
          <a:xfrm flipH="1">
            <a:off x="609600" y="2819400"/>
            <a:ext cx="762000" cy="457200"/>
          </a:xfrm>
          <a:prstGeom prst="line">
            <a:avLst/>
          </a:prstGeom>
          <a:noFill/>
          <a:ln w="9525">
            <a:solidFill>
              <a:schemeClr val="tx1"/>
            </a:solidFill>
            <a:round/>
            <a:headEnd/>
            <a:tailEnd/>
          </a:ln>
        </p:spPr>
        <p:txBody>
          <a:bodyPr wrap="none" anchor="ctr"/>
          <a:lstStyle/>
          <a:p>
            <a:endParaRPr lang="en-US"/>
          </a:p>
        </p:txBody>
      </p:sp>
      <p:sp>
        <p:nvSpPr>
          <p:cNvPr id="54284" name="Line 12"/>
          <p:cNvSpPr>
            <a:spLocks noChangeShapeType="1"/>
          </p:cNvSpPr>
          <p:nvPr/>
        </p:nvSpPr>
        <p:spPr bwMode="auto">
          <a:xfrm>
            <a:off x="1676400" y="2819400"/>
            <a:ext cx="914400" cy="381000"/>
          </a:xfrm>
          <a:prstGeom prst="line">
            <a:avLst/>
          </a:prstGeom>
          <a:noFill/>
          <a:ln w="9525">
            <a:solidFill>
              <a:schemeClr val="tx1"/>
            </a:solidFill>
            <a:round/>
            <a:headEnd/>
            <a:tailEnd/>
          </a:ln>
        </p:spPr>
        <p:txBody>
          <a:bodyPr wrap="none" anchor="ctr"/>
          <a:lstStyle/>
          <a:p>
            <a:endParaRPr lang="en-US"/>
          </a:p>
        </p:txBody>
      </p:sp>
      <p:sp>
        <p:nvSpPr>
          <p:cNvPr id="54285" name="Line 13"/>
          <p:cNvSpPr>
            <a:spLocks noChangeShapeType="1"/>
          </p:cNvSpPr>
          <p:nvPr/>
        </p:nvSpPr>
        <p:spPr bwMode="auto">
          <a:xfrm>
            <a:off x="3886200" y="2819400"/>
            <a:ext cx="0" cy="1066800"/>
          </a:xfrm>
          <a:prstGeom prst="line">
            <a:avLst/>
          </a:prstGeom>
          <a:noFill/>
          <a:ln w="9525">
            <a:solidFill>
              <a:schemeClr val="tx1"/>
            </a:solidFill>
            <a:round/>
            <a:headEnd/>
            <a:tailEnd/>
          </a:ln>
        </p:spPr>
        <p:txBody>
          <a:bodyPr wrap="none" anchor="ctr"/>
          <a:lstStyle/>
          <a:p>
            <a:endParaRPr lang="en-US"/>
          </a:p>
        </p:txBody>
      </p:sp>
      <p:sp>
        <p:nvSpPr>
          <p:cNvPr id="54286" name="Text Box 14"/>
          <p:cNvSpPr txBox="1">
            <a:spLocks noChangeArrowheads="1"/>
          </p:cNvSpPr>
          <p:nvPr/>
        </p:nvSpPr>
        <p:spPr bwMode="auto">
          <a:xfrm>
            <a:off x="152400" y="3352800"/>
            <a:ext cx="1216025" cy="457200"/>
          </a:xfrm>
          <a:prstGeom prst="rect">
            <a:avLst/>
          </a:prstGeom>
          <a:noFill/>
          <a:ln w="9525">
            <a:noFill/>
            <a:miter lim="800000"/>
            <a:headEnd/>
            <a:tailEnd/>
          </a:ln>
        </p:spPr>
        <p:txBody>
          <a:bodyPr wrap="none">
            <a:spAutoFit/>
          </a:bodyPr>
          <a:lstStyle/>
          <a:p>
            <a:r>
              <a:rPr lang="en-US"/>
              <a:t>Colloids</a:t>
            </a:r>
          </a:p>
        </p:txBody>
      </p:sp>
      <p:sp>
        <p:nvSpPr>
          <p:cNvPr id="54287" name="Text Box 15"/>
          <p:cNvSpPr txBox="1">
            <a:spLocks noChangeArrowheads="1"/>
          </p:cNvSpPr>
          <p:nvPr/>
        </p:nvSpPr>
        <p:spPr bwMode="auto">
          <a:xfrm>
            <a:off x="1676400" y="3352800"/>
            <a:ext cx="1692275" cy="457200"/>
          </a:xfrm>
          <a:prstGeom prst="rect">
            <a:avLst/>
          </a:prstGeom>
          <a:noFill/>
          <a:ln w="9525">
            <a:noFill/>
            <a:miter lim="800000"/>
            <a:headEnd/>
            <a:tailEnd/>
          </a:ln>
        </p:spPr>
        <p:txBody>
          <a:bodyPr wrap="none">
            <a:spAutoFit/>
          </a:bodyPr>
          <a:lstStyle/>
          <a:p>
            <a:r>
              <a:rPr lang="en-US"/>
              <a:t>Suspensions</a:t>
            </a:r>
          </a:p>
        </p:txBody>
      </p:sp>
      <p:sp>
        <p:nvSpPr>
          <p:cNvPr id="54288" name="Text Box 16"/>
          <p:cNvSpPr txBox="1">
            <a:spLocks noChangeArrowheads="1"/>
          </p:cNvSpPr>
          <p:nvPr/>
        </p:nvSpPr>
        <p:spPr bwMode="auto">
          <a:xfrm>
            <a:off x="3200400" y="3962400"/>
            <a:ext cx="1335088" cy="457200"/>
          </a:xfrm>
          <a:prstGeom prst="rect">
            <a:avLst/>
          </a:prstGeom>
          <a:noFill/>
          <a:ln w="9525">
            <a:noFill/>
            <a:miter lim="800000"/>
            <a:headEnd/>
            <a:tailEnd/>
          </a:ln>
        </p:spPr>
        <p:txBody>
          <a:bodyPr wrap="none">
            <a:spAutoFit/>
          </a:bodyPr>
          <a:lstStyle/>
          <a:p>
            <a:r>
              <a:rPr lang="en-US"/>
              <a:t>Solutions</a:t>
            </a:r>
          </a:p>
        </p:txBody>
      </p:sp>
      <p:sp>
        <p:nvSpPr>
          <p:cNvPr id="54289" name="Line 17"/>
          <p:cNvSpPr>
            <a:spLocks noChangeShapeType="1"/>
          </p:cNvSpPr>
          <p:nvPr/>
        </p:nvSpPr>
        <p:spPr bwMode="auto">
          <a:xfrm flipH="1">
            <a:off x="5334000" y="1752600"/>
            <a:ext cx="914400" cy="1295400"/>
          </a:xfrm>
          <a:prstGeom prst="line">
            <a:avLst/>
          </a:prstGeom>
          <a:noFill/>
          <a:ln w="9525">
            <a:solidFill>
              <a:schemeClr val="tx1"/>
            </a:solidFill>
            <a:round/>
            <a:headEnd/>
            <a:tailEnd/>
          </a:ln>
        </p:spPr>
        <p:txBody>
          <a:bodyPr wrap="none" anchor="ctr"/>
          <a:lstStyle/>
          <a:p>
            <a:endParaRPr lang="en-US"/>
          </a:p>
        </p:txBody>
      </p:sp>
      <p:sp>
        <p:nvSpPr>
          <p:cNvPr id="54290" name="Line 18"/>
          <p:cNvSpPr>
            <a:spLocks noChangeShapeType="1"/>
          </p:cNvSpPr>
          <p:nvPr/>
        </p:nvSpPr>
        <p:spPr bwMode="auto">
          <a:xfrm>
            <a:off x="6324600" y="1752600"/>
            <a:ext cx="914400" cy="1371600"/>
          </a:xfrm>
          <a:prstGeom prst="line">
            <a:avLst/>
          </a:prstGeom>
          <a:noFill/>
          <a:ln w="9525">
            <a:solidFill>
              <a:schemeClr val="tx1"/>
            </a:solidFill>
            <a:round/>
            <a:headEnd/>
            <a:tailEnd/>
          </a:ln>
        </p:spPr>
        <p:txBody>
          <a:bodyPr wrap="none" anchor="ctr"/>
          <a:lstStyle/>
          <a:p>
            <a:endParaRPr lang="en-US"/>
          </a:p>
        </p:txBody>
      </p:sp>
      <p:sp>
        <p:nvSpPr>
          <p:cNvPr id="54291" name="Text Box 19"/>
          <p:cNvSpPr txBox="1">
            <a:spLocks noChangeArrowheads="1"/>
          </p:cNvSpPr>
          <p:nvPr/>
        </p:nvSpPr>
        <p:spPr bwMode="auto">
          <a:xfrm>
            <a:off x="4724400" y="3124200"/>
            <a:ext cx="1316038" cy="457200"/>
          </a:xfrm>
          <a:prstGeom prst="rect">
            <a:avLst/>
          </a:prstGeom>
          <a:noFill/>
          <a:ln w="9525">
            <a:noFill/>
            <a:miter lim="800000"/>
            <a:headEnd/>
            <a:tailEnd/>
          </a:ln>
        </p:spPr>
        <p:txBody>
          <a:bodyPr wrap="none">
            <a:spAutoFit/>
          </a:bodyPr>
          <a:lstStyle/>
          <a:p>
            <a:r>
              <a:rPr lang="en-US"/>
              <a:t>Elements</a:t>
            </a:r>
          </a:p>
        </p:txBody>
      </p:sp>
      <p:sp>
        <p:nvSpPr>
          <p:cNvPr id="54292" name="Text Box 20"/>
          <p:cNvSpPr txBox="1">
            <a:spLocks noChangeArrowheads="1"/>
          </p:cNvSpPr>
          <p:nvPr/>
        </p:nvSpPr>
        <p:spPr bwMode="auto">
          <a:xfrm>
            <a:off x="6400800" y="3200400"/>
            <a:ext cx="1657350" cy="457200"/>
          </a:xfrm>
          <a:prstGeom prst="rect">
            <a:avLst/>
          </a:prstGeom>
          <a:noFill/>
          <a:ln w="9525">
            <a:noFill/>
            <a:miter lim="800000"/>
            <a:headEnd/>
            <a:tailEnd/>
          </a:ln>
        </p:spPr>
        <p:txBody>
          <a:bodyPr wrap="none">
            <a:spAutoFit/>
          </a:bodyPr>
          <a:lstStyle/>
          <a:p>
            <a:r>
              <a:rPr lang="en-US"/>
              <a:t>Compounds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304800" y="381000"/>
            <a:ext cx="8534400" cy="1190625"/>
          </a:xfrm>
          <a:prstGeom prst="rect">
            <a:avLst/>
          </a:prstGeom>
          <a:noFill/>
          <a:ln w="9525">
            <a:noFill/>
            <a:miter lim="800000"/>
            <a:headEnd/>
            <a:tailEnd/>
          </a:ln>
        </p:spPr>
        <p:txBody>
          <a:bodyPr>
            <a:spAutoFit/>
          </a:bodyPr>
          <a:lstStyle/>
          <a:p>
            <a:pPr>
              <a:spcBef>
                <a:spcPct val="50000"/>
              </a:spcBef>
            </a:pPr>
            <a:r>
              <a:rPr lang="en-US" sz="3600"/>
              <a:t>[Explain why salt and water are both substances, but seawater (salty water) is not.]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304800" y="381000"/>
            <a:ext cx="8534400" cy="2014538"/>
          </a:xfrm>
          <a:prstGeom prst="rect">
            <a:avLst/>
          </a:prstGeom>
          <a:noFill/>
          <a:ln w="9525">
            <a:noFill/>
            <a:miter lim="800000"/>
            <a:headEnd/>
            <a:tailEnd/>
          </a:ln>
        </p:spPr>
        <p:txBody>
          <a:bodyPr>
            <a:spAutoFit/>
          </a:bodyPr>
          <a:lstStyle/>
          <a:p>
            <a:pPr marL="457200" indent="-457200">
              <a:spcBef>
                <a:spcPct val="50000"/>
              </a:spcBef>
              <a:buFont typeface="Times" charset="0"/>
              <a:buAutoNum type="arabicParenR" startAt="2"/>
            </a:pPr>
            <a:r>
              <a:rPr lang="en-US" sz="3600"/>
              <a:t>Matter is identified by it’s </a:t>
            </a:r>
            <a:r>
              <a:rPr lang="en-US" sz="3600" u="sng"/>
              <a:t>properties </a:t>
            </a:r>
            <a:r>
              <a:rPr lang="en-US" sz="3600"/>
              <a:t>- </a:t>
            </a:r>
            <a:r>
              <a:rPr lang="en-US" sz="3600" u="sng"/>
              <a:t>physical</a:t>
            </a:r>
            <a:r>
              <a:rPr lang="en-US" sz="3600"/>
              <a:t> and </a:t>
            </a:r>
            <a:r>
              <a:rPr lang="en-US" sz="3600" u="sng"/>
              <a:t>chemical</a:t>
            </a:r>
            <a:r>
              <a:rPr lang="en-US" sz="3600"/>
              <a:t>. </a:t>
            </a:r>
          </a:p>
          <a:p>
            <a:pPr marL="457200" indent="-457200">
              <a:spcBef>
                <a:spcPct val="50000"/>
              </a:spcBef>
              <a:buFont typeface="Times" charset="0"/>
              <a:buAutoNum type="arabicParenR" startAt="2"/>
            </a:pPr>
            <a:endParaRPr lang="en-US" sz="36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304800" y="381000"/>
            <a:ext cx="8534400" cy="4760913"/>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a:t>Physical properties - can be observed or measured without changing the sample’s </a:t>
            </a:r>
            <a:r>
              <a:rPr lang="en-US" sz="3600" u="sng"/>
              <a:t>composition</a:t>
            </a:r>
            <a:r>
              <a:rPr lang="en-US" sz="3600"/>
              <a:t> [(chemicals that make it up).  (For example, if you rip a piece of paper, you’ve changed the size, but it’s still paper.)]</a:t>
            </a:r>
          </a:p>
          <a:p>
            <a:pPr marL="457200" indent="-457200">
              <a:spcBef>
                <a:spcPct val="50000"/>
              </a:spcBef>
              <a:buFont typeface="Times" charset="0"/>
              <a:buNone/>
            </a:pPr>
            <a:r>
              <a:rPr lang="en-US" sz="3600"/>
              <a:t>    Two classifications of physical properties - </a:t>
            </a:r>
            <a:r>
              <a:rPr lang="en-US" sz="3600" u="sng"/>
              <a:t>extensive</a:t>
            </a:r>
            <a:r>
              <a:rPr lang="en-US" sz="3600"/>
              <a:t> and </a:t>
            </a:r>
            <a:r>
              <a:rPr lang="en-US" sz="3600" u="sng"/>
              <a:t>intensive</a:t>
            </a:r>
            <a:r>
              <a:rPr lang="en-US" sz="360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304800" y="381000"/>
            <a:ext cx="8534400" cy="2563813"/>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a:pPr>
            <a:r>
              <a:rPr lang="en-US" sz="3600"/>
              <a:t>Extensive physical properties depend on how much of the sample you have, like </a:t>
            </a:r>
            <a:r>
              <a:rPr lang="en-US" sz="3600" u="sng"/>
              <a:t>mass</a:t>
            </a:r>
            <a:r>
              <a:rPr lang="en-US" sz="3600"/>
              <a:t> and </a:t>
            </a:r>
            <a:r>
              <a:rPr lang="en-US" sz="3600" u="sng"/>
              <a:t>volume</a:t>
            </a:r>
            <a:r>
              <a:rPr lang="en-US" sz="3600"/>
              <a:t>.</a:t>
            </a:r>
          </a:p>
          <a:p>
            <a:pPr marL="495300" indent="-495300">
              <a:spcBef>
                <a:spcPct val="50000"/>
              </a:spcBef>
              <a:buFont typeface="Times" charset="0"/>
              <a:buAutoNum type="romanLcPeriod"/>
            </a:pPr>
            <a:endParaRPr lang="en-US" sz="36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304800" y="381000"/>
            <a:ext cx="8534400" cy="5310188"/>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a:pPr>
            <a:r>
              <a:rPr lang="en-US" sz="3600"/>
              <a:t>Extensive physical properties depend on how much of the sample you have, like </a:t>
            </a:r>
            <a:r>
              <a:rPr lang="en-US" sz="3600" u="sng"/>
              <a:t>mass</a:t>
            </a:r>
            <a:r>
              <a:rPr lang="en-US" sz="3600"/>
              <a:t> and </a:t>
            </a:r>
            <a:r>
              <a:rPr lang="en-US" sz="3600" u="sng"/>
              <a:t>volume</a:t>
            </a:r>
            <a:r>
              <a:rPr lang="en-US" sz="3600"/>
              <a:t>.</a:t>
            </a:r>
          </a:p>
          <a:p>
            <a:pPr marL="495300" indent="-495300">
              <a:spcBef>
                <a:spcPct val="50000"/>
              </a:spcBef>
              <a:buFont typeface="Times" charset="0"/>
              <a:buAutoNum type="romanLcPeriod"/>
            </a:pPr>
            <a:r>
              <a:rPr lang="en-US" sz="3600"/>
              <a:t>Intensive physical properties </a:t>
            </a:r>
            <a:r>
              <a:rPr lang="en-US" sz="3600" u="sng"/>
              <a:t>do not</a:t>
            </a:r>
            <a:r>
              <a:rPr lang="en-US" sz="3600"/>
              <a:t> depend on how much of the sample you have, they will still be the same, like density.  [the </a:t>
            </a:r>
            <a:r>
              <a:rPr lang="en-US" sz="3600" u="sng"/>
              <a:t>density</a:t>
            </a:r>
            <a:r>
              <a:rPr lang="en-US" sz="3600"/>
              <a:t> of a piece of copper is 8.92 g/cm</a:t>
            </a:r>
            <a:r>
              <a:rPr lang="en-US" sz="3600" baseline="30000"/>
              <a:t>3 </a:t>
            </a:r>
            <a:r>
              <a:rPr lang="en-US" sz="3600"/>
              <a:t>whether you have a little piece or if you have a truckload.]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ipple">
  <a:themeElements>
    <a:clrScheme name="">
      <a:dk1>
        <a:srgbClr val="008AE8"/>
      </a:dk1>
      <a:lt1>
        <a:srgbClr val="FFFFFF"/>
      </a:lt1>
      <a:dk2>
        <a:srgbClr val="0068AE"/>
      </a:dk2>
      <a:lt2>
        <a:srgbClr val="FFFFFF"/>
      </a:lt2>
      <a:accent1>
        <a:srgbClr val="0088E4"/>
      </a:accent1>
      <a:accent2>
        <a:srgbClr val="009999"/>
      </a:accent2>
      <a:accent3>
        <a:srgbClr val="AAB9D3"/>
      </a:accent3>
      <a:accent4>
        <a:srgbClr val="DADADA"/>
      </a:accent4>
      <a:accent5>
        <a:srgbClr val="AAC3EF"/>
      </a:accent5>
      <a:accent6>
        <a:srgbClr val="008A8A"/>
      </a:accent6>
      <a:hlink>
        <a:srgbClr val="99FF99"/>
      </a:hlink>
      <a:folHlink>
        <a:srgbClr val="AFE1FF"/>
      </a:folHlink>
    </a:clrScheme>
    <a:fontScheme name="Ripp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Ripple 1">
        <a:dk1>
          <a:srgbClr val="2B2B85"/>
        </a:dk1>
        <a:lt1>
          <a:srgbClr val="FFFFFF"/>
        </a:lt1>
        <a:dk2>
          <a:srgbClr val="00254A"/>
        </a:dk2>
        <a:lt2>
          <a:srgbClr val="C0C0C0"/>
        </a:lt2>
        <a:accent1>
          <a:srgbClr val="2E2E8E"/>
        </a:accent1>
        <a:accent2>
          <a:srgbClr val="0066CC"/>
        </a:accent2>
        <a:accent3>
          <a:srgbClr val="AAACB1"/>
        </a:accent3>
        <a:accent4>
          <a:srgbClr val="DADADA"/>
        </a:accent4>
        <a:accent5>
          <a:srgbClr val="ADADC6"/>
        </a:accent5>
        <a:accent6>
          <a:srgbClr val="005CB9"/>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58718C"/>
        </a:accent1>
        <a:accent2>
          <a:srgbClr val="6D9D97"/>
        </a:accent2>
        <a:accent3>
          <a:srgbClr val="B0B9C3"/>
        </a:accent3>
        <a:accent4>
          <a:srgbClr val="DADADA"/>
        </a:accent4>
        <a:accent5>
          <a:srgbClr val="B4BBC5"/>
        </a:accent5>
        <a:accent6>
          <a:srgbClr val="628E88"/>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88E4"/>
        </a:accent1>
        <a:accent2>
          <a:srgbClr val="009999"/>
        </a:accent2>
        <a:accent3>
          <a:srgbClr val="AAB9D3"/>
        </a:accent3>
        <a:accent4>
          <a:srgbClr val="DADADA"/>
        </a:accent4>
        <a:accent5>
          <a:srgbClr val="AAC3EF"/>
        </a:accent5>
        <a:accent6>
          <a:srgbClr val="008A8A"/>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9966FF"/>
        </a:accent1>
        <a:accent2>
          <a:srgbClr val="00FFFF"/>
        </a:accent2>
        <a:accent3>
          <a:srgbClr val="B8B8CA"/>
        </a:accent3>
        <a:accent4>
          <a:srgbClr val="DADADA"/>
        </a:accent4>
        <a:accent5>
          <a:srgbClr val="CAB8FF"/>
        </a:accent5>
        <a:accent6>
          <a:srgbClr val="00E7E7"/>
        </a:accent6>
        <a:hlink>
          <a:srgbClr val="5FAFFF"/>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8080"/>
        </a:accent1>
        <a:accent2>
          <a:srgbClr val="0099FF"/>
        </a:accent2>
        <a:accent3>
          <a:srgbClr val="AAB8B8"/>
        </a:accent3>
        <a:accent4>
          <a:srgbClr val="DADADA"/>
        </a:accent4>
        <a:accent5>
          <a:srgbClr val="AAC0C0"/>
        </a:accent5>
        <a:accent6>
          <a:srgbClr val="008AE7"/>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CBD7CE"/>
        </a:accent1>
        <a:accent2>
          <a:srgbClr val="9CA8A4"/>
        </a:accent2>
        <a:accent3>
          <a:srgbClr val="CEDAD1"/>
        </a:accent3>
        <a:accent4>
          <a:srgbClr val="DADADA"/>
        </a:accent4>
        <a:accent5>
          <a:srgbClr val="E2E8E3"/>
        </a:accent5>
        <a:accent6>
          <a:srgbClr val="8D9894"/>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686B5D"/>
        </a:accent1>
        <a:accent2>
          <a:srgbClr val="5D8770"/>
        </a:accent2>
        <a:accent3>
          <a:srgbClr val="B3B3AF"/>
        </a:accent3>
        <a:accent4>
          <a:srgbClr val="BCBAB1"/>
        </a:accent4>
        <a:accent5>
          <a:srgbClr val="B9BAB6"/>
        </a:accent5>
        <a:accent6>
          <a:srgbClr val="537A65"/>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FFFFFF"/>
        </a:accent1>
        <a:accent2>
          <a:srgbClr val="A4BCC4"/>
        </a:accent2>
        <a:accent3>
          <a:srgbClr val="F3F3F3"/>
        </a:accent3>
        <a:accent4>
          <a:srgbClr val="000000"/>
        </a:accent4>
        <a:accent5>
          <a:srgbClr val="FFFFFF"/>
        </a:accent5>
        <a:accent6>
          <a:srgbClr val="94AAB1"/>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E6E3D4"/>
        </a:accent1>
        <a:accent2>
          <a:srgbClr val="A2A4AC"/>
        </a:accent2>
        <a:accent3>
          <a:srgbClr val="E8E5D9"/>
        </a:accent3>
        <a:accent4>
          <a:srgbClr val="000000"/>
        </a:accent4>
        <a:accent5>
          <a:srgbClr val="F0EFE6"/>
        </a:accent5>
        <a:accent6>
          <a:srgbClr val="9294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Tiger:Applications:Microsoft Office X:Templates:Presentations:Designs:Ripple</Template>
  <TotalTime>12060</TotalTime>
  <Words>1210</Words>
  <Application>Microsoft Office PowerPoint</Application>
  <PresentationFormat>On-screen Show (4:3)</PresentationFormat>
  <Paragraphs>78</Paragraphs>
  <Slides>45</Slides>
  <Notes>0</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Ripple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vector>
  </TitlesOfParts>
  <Company>뿿��</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dc:creator>
  <cp:lastModifiedBy>Internal User</cp:lastModifiedBy>
  <cp:revision>51</cp:revision>
  <dcterms:created xsi:type="dcterms:W3CDTF">2006-09-12T17:21:45Z</dcterms:created>
  <dcterms:modified xsi:type="dcterms:W3CDTF">2010-10-20T13:50:27Z</dcterms:modified>
</cp:coreProperties>
</file>